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264" r:id="rId4"/>
    <p:sldId id="260" r:id="rId5"/>
    <p:sldId id="258" r:id="rId6"/>
    <p:sldId id="290" r:id="rId7"/>
    <p:sldId id="277" r:id="rId8"/>
    <p:sldId id="278" r:id="rId9"/>
    <p:sldId id="273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4" r:id="rId18"/>
    <p:sldId id="292" r:id="rId19"/>
    <p:sldId id="279" r:id="rId20"/>
    <p:sldId id="280" r:id="rId21"/>
    <p:sldId id="281" r:id="rId22"/>
    <p:sldId id="282" r:id="rId23"/>
    <p:sldId id="272" r:id="rId24"/>
    <p:sldId id="271" r:id="rId25"/>
  </p:sldIdLst>
  <p:sldSz cx="12192000" cy="6858000"/>
  <p:notesSz cx="6858000" cy="9144000"/>
  <p:defaultTextStyle>
    <a:defPPr>
      <a:defRPr lang="u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305" autoAdjust="0"/>
  </p:normalViewPr>
  <p:slideViewPr>
    <p:cSldViewPr snapToGrid="0">
      <p:cViewPr>
        <p:scale>
          <a:sx n="59" d="100"/>
          <a:sy n="59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hilipcoleman\Library\Containers\com.microsoft.Outlook\Data\tmp\Outlook%20Temp\Parents%20Separating_%20Knowing%20Your%20Rights%20-%20Additional%20data%20&amp;%20comments%20-%20October%202023%5b22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hilipcoleman\Library\Containers\com.microsoft.Outlook\Data\tmp\Outlook%20Temp\Parents%20Separating_%20Knowing%20Your%20Rights%20-%20Additional%20data%20&amp;%20comments%20-%20October%202023%5b22%5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"/>
              <a:t>Чи розуміють фахівці молодих людей, батьки яких розлучаються?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719-A841-A1AE-47FEF70AD0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719-A841-A1AE-47FEF70AD09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'Q5'!$B$8:$B$9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'Q5'!$C$8:$C$9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19-A841-A1AE-47FEF70AD09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"/>
              <a:t>Чи знають молоді люди, до кого звертатися за підтримкою, саме в цьому питанні?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4DA-8345-8C73-BE6BACC2FC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4DA-8345-8C73-BE6BACC2FC6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Sheet8!$B$6:$B$7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Sheet8!$C$6:$C$7</c:f>
              <c:numCache>
                <c:formatCode>General</c:formatCode>
                <c:ptCount val="2"/>
                <c:pt idx="0">
                  <c:v>22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DA-8345-8C73-BE6BACC2FC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FFE02-3DB0-49C8-BA84-71CD64696D2E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BF534B-8699-45F8-8E95-1ACBEDA77838}">
      <dgm:prSet/>
      <dgm:spPr/>
      <dgm:t>
        <a:bodyPr/>
        <a:lstStyle/>
        <a:p>
          <a:r>
            <a:rPr lang="uk" dirty="0"/>
            <a:t>Розрив сім'ї завжди є стресом для дітей і підлітків у короткостроковій перспективі. Але довгостроковий вплив на них спричиняє рівень конфлікту, який вони відчувають до, під час і після розлучення батьків.</a:t>
          </a:r>
        </a:p>
      </dgm:t>
    </dgm:pt>
    <dgm:pt modelId="{6D5EE4F3-C94B-4D53-83C2-185EE1010831}" type="parTrans" cxnId="{2F5C962F-90E0-47F3-B7F2-26665BED41B0}">
      <dgm:prSet/>
      <dgm:spPr/>
      <dgm:t>
        <a:bodyPr/>
        <a:lstStyle/>
        <a:p>
          <a:endParaRPr lang="en-US"/>
        </a:p>
      </dgm:t>
    </dgm:pt>
    <dgm:pt modelId="{06E607FF-3A01-403A-9A49-0861BD33ED39}" type="sibTrans" cxnId="{2F5C962F-90E0-47F3-B7F2-26665BED41B0}">
      <dgm:prSet/>
      <dgm:spPr/>
      <dgm:t>
        <a:bodyPr/>
        <a:lstStyle/>
        <a:p>
          <a:endParaRPr lang="en-US"/>
        </a:p>
      </dgm:t>
    </dgm:pt>
    <dgm:pt modelId="{BC16B75C-9813-4F47-8E10-F1C41CC391C2}">
      <dgm:prSet/>
      <dgm:spPr/>
      <dgm:t>
        <a:bodyPr/>
        <a:lstStyle/>
        <a:p>
          <a:r>
            <a:rPr lang="uk"/>
            <a:t>Це нормально, коли дітям і підліткам потрібно близько 2 років, щоб звикнути до розлучення з сім’єю. Проте, чим вищий рівень конфлікту, тим важче пристосуватися, і тим довше тривають негативні наслідки для поганих результатів (наприклад, психічне здоров’я).</a:t>
          </a:r>
        </a:p>
      </dgm:t>
    </dgm:pt>
    <dgm:pt modelId="{E48C93C2-C9D5-40AC-AFDB-7E4651E9BAC6}" type="parTrans" cxnId="{349C997C-7393-463A-8371-03F32D2626E8}">
      <dgm:prSet/>
      <dgm:spPr/>
      <dgm:t>
        <a:bodyPr/>
        <a:lstStyle/>
        <a:p>
          <a:endParaRPr lang="en-US"/>
        </a:p>
      </dgm:t>
    </dgm:pt>
    <dgm:pt modelId="{CBAF3B14-18FE-4A9A-B630-F0CD4F9F9D94}" type="sibTrans" cxnId="{349C997C-7393-463A-8371-03F32D2626E8}">
      <dgm:prSet/>
      <dgm:spPr/>
      <dgm:t>
        <a:bodyPr/>
        <a:lstStyle/>
        <a:p>
          <a:endParaRPr lang="en-US"/>
        </a:p>
      </dgm:t>
    </dgm:pt>
    <dgm:pt modelId="{4DD83EF7-0B7F-4B79-BDDE-3F2E1AEA07D0}">
      <dgm:prSet/>
      <dgm:spPr/>
      <dgm:t>
        <a:bodyPr/>
        <a:lstStyle/>
        <a:p>
          <a:r>
            <a:rPr lang="uk" dirty="0"/>
            <a:t>Доведено, що високий рівень конфлікту між батьками має багато негативних наслідків для дітей. До них належать тривога та депресія, академічна неуспішність, зловживання психоактивними речовинами, проблеми з поведінкою, злочинність, проблеми з однолітками та негативний вплив на розвиток мозку. Моделі конфліктів можуть навіть передаватися наступному поколінню.</a:t>
          </a:r>
        </a:p>
      </dgm:t>
    </dgm:pt>
    <dgm:pt modelId="{FC4E149D-434A-49A2-A37F-2477E725A0AA}" type="parTrans" cxnId="{CC4C801D-DC49-4C07-8A7B-7D111EB79456}">
      <dgm:prSet/>
      <dgm:spPr/>
      <dgm:t>
        <a:bodyPr/>
        <a:lstStyle/>
        <a:p>
          <a:endParaRPr lang="en-US"/>
        </a:p>
      </dgm:t>
    </dgm:pt>
    <dgm:pt modelId="{C331A891-0CA1-449A-9919-F85A564F5441}" type="sibTrans" cxnId="{CC4C801D-DC49-4C07-8A7B-7D111EB79456}">
      <dgm:prSet/>
      <dgm:spPr/>
      <dgm:t>
        <a:bodyPr/>
        <a:lstStyle/>
        <a:p>
          <a:endParaRPr lang="en-US"/>
        </a:p>
      </dgm:t>
    </dgm:pt>
    <dgm:pt modelId="{63C9E596-7637-4DCA-9943-B7DD92E5F5D7}" type="pres">
      <dgm:prSet presAssocID="{0A3FFE02-3DB0-49C8-BA84-71CD64696D2E}" presName="Name0" presStyleCnt="0">
        <dgm:presLayoutVars>
          <dgm:dir/>
          <dgm:resizeHandles val="exact"/>
        </dgm:presLayoutVars>
      </dgm:prSet>
      <dgm:spPr/>
    </dgm:pt>
    <dgm:pt modelId="{1FA4221F-8B38-4D0C-AB17-DF3F3444B10F}" type="pres">
      <dgm:prSet presAssocID="{7DBF534B-8699-45F8-8E95-1ACBEDA77838}" presName="node" presStyleLbl="node1" presStyleIdx="0" presStyleCnt="3">
        <dgm:presLayoutVars>
          <dgm:bulletEnabled val="1"/>
        </dgm:presLayoutVars>
      </dgm:prSet>
      <dgm:spPr/>
    </dgm:pt>
    <dgm:pt modelId="{C3F0E648-7F9F-4BF5-BC34-A3E691398542}" type="pres">
      <dgm:prSet presAssocID="{06E607FF-3A01-403A-9A49-0861BD33ED39}" presName="sibTrans" presStyleLbl="sibTrans2D1" presStyleIdx="0" presStyleCnt="2"/>
      <dgm:spPr/>
    </dgm:pt>
    <dgm:pt modelId="{8AEECE21-4D1C-46F9-8D1F-2B9F25B46801}" type="pres">
      <dgm:prSet presAssocID="{06E607FF-3A01-403A-9A49-0861BD33ED39}" presName="connectorText" presStyleLbl="sibTrans2D1" presStyleIdx="0" presStyleCnt="2"/>
      <dgm:spPr/>
    </dgm:pt>
    <dgm:pt modelId="{9CA8DC8E-A425-4ADC-A9F0-2798B8729E41}" type="pres">
      <dgm:prSet presAssocID="{BC16B75C-9813-4F47-8E10-F1C41CC391C2}" presName="node" presStyleLbl="node1" presStyleIdx="1" presStyleCnt="3">
        <dgm:presLayoutVars>
          <dgm:bulletEnabled val="1"/>
        </dgm:presLayoutVars>
      </dgm:prSet>
      <dgm:spPr/>
    </dgm:pt>
    <dgm:pt modelId="{2961A96C-CB33-4956-9778-183160B78C9C}" type="pres">
      <dgm:prSet presAssocID="{CBAF3B14-18FE-4A9A-B630-F0CD4F9F9D94}" presName="sibTrans" presStyleLbl="sibTrans2D1" presStyleIdx="1" presStyleCnt="2"/>
      <dgm:spPr/>
    </dgm:pt>
    <dgm:pt modelId="{892B60A9-CDFE-4C57-BB56-972FBE5A416F}" type="pres">
      <dgm:prSet presAssocID="{CBAF3B14-18FE-4A9A-B630-F0CD4F9F9D94}" presName="connectorText" presStyleLbl="sibTrans2D1" presStyleIdx="1" presStyleCnt="2"/>
      <dgm:spPr/>
    </dgm:pt>
    <dgm:pt modelId="{6B1FC153-CB07-4FD4-8236-3A4CA91F8F93}" type="pres">
      <dgm:prSet presAssocID="{4DD83EF7-0B7F-4B79-BDDE-3F2E1AEA07D0}" presName="node" presStyleLbl="node1" presStyleIdx="2" presStyleCnt="3">
        <dgm:presLayoutVars>
          <dgm:bulletEnabled val="1"/>
        </dgm:presLayoutVars>
      </dgm:prSet>
      <dgm:spPr/>
    </dgm:pt>
  </dgm:ptLst>
  <dgm:cxnLst>
    <dgm:cxn modelId="{CC4C801D-DC49-4C07-8A7B-7D111EB79456}" srcId="{0A3FFE02-3DB0-49C8-BA84-71CD64696D2E}" destId="{4DD83EF7-0B7F-4B79-BDDE-3F2E1AEA07D0}" srcOrd="2" destOrd="0" parTransId="{FC4E149D-434A-49A2-A37F-2477E725A0AA}" sibTransId="{C331A891-0CA1-449A-9919-F85A564F5441}"/>
    <dgm:cxn modelId="{3F239225-649B-4CCB-A64A-51AD376AFF5D}" type="presOf" srcId="{4DD83EF7-0B7F-4B79-BDDE-3F2E1AEA07D0}" destId="{6B1FC153-CB07-4FD4-8236-3A4CA91F8F93}" srcOrd="0" destOrd="0" presId="urn:microsoft.com/office/officeart/2005/8/layout/process1"/>
    <dgm:cxn modelId="{2F5C962F-90E0-47F3-B7F2-26665BED41B0}" srcId="{0A3FFE02-3DB0-49C8-BA84-71CD64696D2E}" destId="{7DBF534B-8699-45F8-8E95-1ACBEDA77838}" srcOrd="0" destOrd="0" parTransId="{6D5EE4F3-C94B-4D53-83C2-185EE1010831}" sibTransId="{06E607FF-3A01-403A-9A49-0861BD33ED39}"/>
    <dgm:cxn modelId="{6852BB3A-376E-498D-B419-0E2BE011CA37}" type="presOf" srcId="{CBAF3B14-18FE-4A9A-B630-F0CD4F9F9D94}" destId="{892B60A9-CDFE-4C57-BB56-972FBE5A416F}" srcOrd="1" destOrd="0" presId="urn:microsoft.com/office/officeart/2005/8/layout/process1"/>
    <dgm:cxn modelId="{37D15C5B-AB85-4DD5-AECE-06F5C569FCFC}" type="presOf" srcId="{06E607FF-3A01-403A-9A49-0861BD33ED39}" destId="{C3F0E648-7F9F-4BF5-BC34-A3E691398542}" srcOrd="0" destOrd="0" presId="urn:microsoft.com/office/officeart/2005/8/layout/process1"/>
    <dgm:cxn modelId="{349C997C-7393-463A-8371-03F32D2626E8}" srcId="{0A3FFE02-3DB0-49C8-BA84-71CD64696D2E}" destId="{BC16B75C-9813-4F47-8E10-F1C41CC391C2}" srcOrd="1" destOrd="0" parTransId="{E48C93C2-C9D5-40AC-AFDB-7E4651E9BAC6}" sibTransId="{CBAF3B14-18FE-4A9A-B630-F0CD4F9F9D94}"/>
    <dgm:cxn modelId="{307C2E7E-26AE-4A3A-91E7-FE9901AD57CA}" type="presOf" srcId="{BC16B75C-9813-4F47-8E10-F1C41CC391C2}" destId="{9CA8DC8E-A425-4ADC-A9F0-2798B8729E41}" srcOrd="0" destOrd="0" presId="urn:microsoft.com/office/officeart/2005/8/layout/process1"/>
    <dgm:cxn modelId="{6C2AC4BE-4C56-4E5C-BE1C-4042B1B9236D}" type="presOf" srcId="{06E607FF-3A01-403A-9A49-0861BD33ED39}" destId="{8AEECE21-4D1C-46F9-8D1F-2B9F25B46801}" srcOrd="1" destOrd="0" presId="urn:microsoft.com/office/officeart/2005/8/layout/process1"/>
    <dgm:cxn modelId="{2B1D5FF8-9B7D-438C-849F-34837BFE8674}" type="presOf" srcId="{7DBF534B-8699-45F8-8E95-1ACBEDA77838}" destId="{1FA4221F-8B38-4D0C-AB17-DF3F3444B10F}" srcOrd="0" destOrd="0" presId="urn:microsoft.com/office/officeart/2005/8/layout/process1"/>
    <dgm:cxn modelId="{48E18DFE-A770-4FC6-8DED-EAC72F4B05C8}" type="presOf" srcId="{CBAF3B14-18FE-4A9A-B630-F0CD4F9F9D94}" destId="{2961A96C-CB33-4956-9778-183160B78C9C}" srcOrd="0" destOrd="0" presId="urn:microsoft.com/office/officeart/2005/8/layout/process1"/>
    <dgm:cxn modelId="{2798ABFF-295F-45EF-A61F-4D63CFC77CFF}" type="presOf" srcId="{0A3FFE02-3DB0-49C8-BA84-71CD64696D2E}" destId="{63C9E596-7637-4DCA-9943-B7DD92E5F5D7}" srcOrd="0" destOrd="0" presId="urn:microsoft.com/office/officeart/2005/8/layout/process1"/>
    <dgm:cxn modelId="{0662FD2A-D49F-4418-A386-CA5AFF0636DA}" type="presParOf" srcId="{63C9E596-7637-4DCA-9943-B7DD92E5F5D7}" destId="{1FA4221F-8B38-4D0C-AB17-DF3F3444B10F}" srcOrd="0" destOrd="0" presId="urn:microsoft.com/office/officeart/2005/8/layout/process1"/>
    <dgm:cxn modelId="{B9359C97-637C-4938-8C8D-977601AD306C}" type="presParOf" srcId="{63C9E596-7637-4DCA-9943-B7DD92E5F5D7}" destId="{C3F0E648-7F9F-4BF5-BC34-A3E691398542}" srcOrd="1" destOrd="0" presId="urn:microsoft.com/office/officeart/2005/8/layout/process1"/>
    <dgm:cxn modelId="{5818D114-49CF-43B1-88F5-C402594345A1}" type="presParOf" srcId="{C3F0E648-7F9F-4BF5-BC34-A3E691398542}" destId="{8AEECE21-4D1C-46F9-8D1F-2B9F25B46801}" srcOrd="0" destOrd="0" presId="urn:microsoft.com/office/officeart/2005/8/layout/process1"/>
    <dgm:cxn modelId="{ED6376EB-F3AD-4EAB-A858-56D6C174C90D}" type="presParOf" srcId="{63C9E596-7637-4DCA-9943-B7DD92E5F5D7}" destId="{9CA8DC8E-A425-4ADC-A9F0-2798B8729E41}" srcOrd="2" destOrd="0" presId="urn:microsoft.com/office/officeart/2005/8/layout/process1"/>
    <dgm:cxn modelId="{B5A1787B-3FC6-4E35-A3D1-F1ED157EA287}" type="presParOf" srcId="{63C9E596-7637-4DCA-9943-B7DD92E5F5D7}" destId="{2961A96C-CB33-4956-9778-183160B78C9C}" srcOrd="3" destOrd="0" presId="urn:microsoft.com/office/officeart/2005/8/layout/process1"/>
    <dgm:cxn modelId="{02AA1446-DA66-4E7D-BA0D-C3D9670D968C}" type="presParOf" srcId="{2961A96C-CB33-4956-9778-183160B78C9C}" destId="{892B60A9-CDFE-4C57-BB56-972FBE5A416F}" srcOrd="0" destOrd="0" presId="urn:microsoft.com/office/officeart/2005/8/layout/process1"/>
    <dgm:cxn modelId="{04C3A1A3-9BB4-45E6-BA8F-5C52B4A950ED}" type="presParOf" srcId="{63C9E596-7637-4DCA-9943-B7DD92E5F5D7}" destId="{6B1FC153-CB07-4FD4-8236-3A4CA91F8F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C2460-A779-46B3-8FCD-B8BB7A1B847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714FA7-AEF5-4953-A31B-7C6FF1CE6F77}">
      <dgm:prSet/>
      <dgm:spPr/>
      <dgm:t>
        <a:bodyPr/>
        <a:lstStyle/>
        <a:p>
          <a:r>
            <a:rPr lang="uk" dirty="0"/>
            <a:t>Ці результати поширюються на доросле життя. Гострий батьківський конфлікт є поширеним фактором у дитинстві дорослих, які мають психічні розлади, труднощі у стосунках, зловживання психоактивними речовинами, безпритульність, злочинність.</a:t>
          </a:r>
        </a:p>
      </dgm:t>
    </dgm:pt>
    <dgm:pt modelId="{2631828F-E28C-4CB0-8720-7F7E3FF9B70E}" type="parTrans" cxnId="{571C2C13-51E9-45FC-A9FC-14441E4F4172}">
      <dgm:prSet/>
      <dgm:spPr/>
      <dgm:t>
        <a:bodyPr/>
        <a:lstStyle/>
        <a:p>
          <a:endParaRPr lang="en-US"/>
        </a:p>
      </dgm:t>
    </dgm:pt>
    <dgm:pt modelId="{01F3640E-74CE-418D-B511-9DAC6D2EB450}" type="sibTrans" cxnId="{571C2C13-51E9-45FC-A9FC-14441E4F4172}">
      <dgm:prSet/>
      <dgm:spPr/>
      <dgm:t>
        <a:bodyPr/>
        <a:lstStyle/>
        <a:p>
          <a:endParaRPr lang="en-US"/>
        </a:p>
      </dgm:t>
    </dgm:pt>
    <dgm:pt modelId="{E94CFE82-5A10-4C69-9B40-80B51F94320B}">
      <dgm:prSet/>
      <dgm:spPr/>
      <dgm:t>
        <a:bodyPr/>
        <a:lstStyle/>
        <a:p>
          <a:r>
            <a:rPr lang="uk"/>
            <a:t>Навпаки, дії, спрямовані на зниження рівня міжбатьківського конфлікту, пов’язані з позитивними довгостроковими результатами. Є явні покращення у психічному здоров’ї, поведінці, успішності в школі та довгострокових стосунках.</a:t>
          </a:r>
        </a:p>
      </dgm:t>
    </dgm:pt>
    <dgm:pt modelId="{F7CF0508-DDCD-4C43-BB21-5E32572BDFFC}" type="parTrans" cxnId="{2BB3CB32-C0DB-4358-82E1-D1DE108C3845}">
      <dgm:prSet/>
      <dgm:spPr/>
      <dgm:t>
        <a:bodyPr/>
        <a:lstStyle/>
        <a:p>
          <a:endParaRPr lang="en-US"/>
        </a:p>
      </dgm:t>
    </dgm:pt>
    <dgm:pt modelId="{161A24A9-4874-4E11-A537-121AC8B644A1}" type="sibTrans" cxnId="{2BB3CB32-C0DB-4358-82E1-D1DE108C3845}">
      <dgm:prSet/>
      <dgm:spPr/>
      <dgm:t>
        <a:bodyPr/>
        <a:lstStyle/>
        <a:p>
          <a:endParaRPr lang="en-US"/>
        </a:p>
      </dgm:t>
    </dgm:pt>
    <dgm:pt modelId="{7EA3D0DA-B8FE-4872-ADB2-7F9FE6B404D9}">
      <dgm:prSet/>
      <dgm:spPr/>
      <dgm:t>
        <a:bodyPr/>
        <a:lstStyle/>
        <a:p>
          <a:r>
            <a:rPr lang="uk"/>
            <a:t>Ці позитивні результати приносять користь не лише окремим людям, а й усьому суспільству. Вони забезпечують широку економію витрат, починаючи від системи освіти до системи охорони здоров'я та соціальної допомоги, цивільної та кримінальної</a:t>
          </a:r>
        </a:p>
      </dgm:t>
    </dgm:pt>
    <dgm:pt modelId="{7E7E17CE-C415-451B-B59E-3AD67DA7FA34}" type="parTrans" cxnId="{2373EDDE-323D-4B98-B7A8-D51768152C98}">
      <dgm:prSet/>
      <dgm:spPr/>
      <dgm:t>
        <a:bodyPr/>
        <a:lstStyle/>
        <a:p>
          <a:endParaRPr lang="en-US"/>
        </a:p>
      </dgm:t>
    </dgm:pt>
    <dgm:pt modelId="{8C00CCEF-3542-4996-B300-FF30A399AF2C}" type="sibTrans" cxnId="{2373EDDE-323D-4B98-B7A8-D51768152C98}">
      <dgm:prSet/>
      <dgm:spPr/>
      <dgm:t>
        <a:bodyPr/>
        <a:lstStyle/>
        <a:p>
          <a:endParaRPr lang="en-US"/>
        </a:p>
      </dgm:t>
    </dgm:pt>
    <dgm:pt modelId="{6D084D51-AE72-47D1-AA21-E12F01283B2D}" type="pres">
      <dgm:prSet presAssocID="{379C2460-A779-46B3-8FCD-B8BB7A1B84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05036A-8E2C-4BA3-831B-300CDA8A5828}" type="pres">
      <dgm:prSet presAssocID="{28714FA7-AEF5-4953-A31B-7C6FF1CE6F77}" presName="hierRoot1" presStyleCnt="0"/>
      <dgm:spPr/>
    </dgm:pt>
    <dgm:pt modelId="{387E35D5-E800-4A93-B493-1491EACCAC3E}" type="pres">
      <dgm:prSet presAssocID="{28714FA7-AEF5-4953-A31B-7C6FF1CE6F77}" presName="composite" presStyleCnt="0"/>
      <dgm:spPr/>
    </dgm:pt>
    <dgm:pt modelId="{61CB1667-27F1-4BB2-91AF-FAE00E02B21E}" type="pres">
      <dgm:prSet presAssocID="{28714FA7-AEF5-4953-A31B-7C6FF1CE6F77}" presName="background" presStyleLbl="node0" presStyleIdx="0" presStyleCnt="3"/>
      <dgm:spPr/>
    </dgm:pt>
    <dgm:pt modelId="{22319A76-32CF-46A7-80E6-B91CD2027444}" type="pres">
      <dgm:prSet presAssocID="{28714FA7-AEF5-4953-A31B-7C6FF1CE6F77}" presName="text" presStyleLbl="fgAcc0" presStyleIdx="0" presStyleCnt="3">
        <dgm:presLayoutVars>
          <dgm:chPref val="3"/>
        </dgm:presLayoutVars>
      </dgm:prSet>
      <dgm:spPr/>
    </dgm:pt>
    <dgm:pt modelId="{70DB702E-1358-4C1D-A1A3-11DA8F38963C}" type="pres">
      <dgm:prSet presAssocID="{28714FA7-AEF5-4953-A31B-7C6FF1CE6F77}" presName="hierChild2" presStyleCnt="0"/>
      <dgm:spPr/>
    </dgm:pt>
    <dgm:pt modelId="{EE246CE9-09F6-406B-8929-E6E65786D35E}" type="pres">
      <dgm:prSet presAssocID="{E94CFE82-5A10-4C69-9B40-80B51F94320B}" presName="hierRoot1" presStyleCnt="0"/>
      <dgm:spPr/>
    </dgm:pt>
    <dgm:pt modelId="{CE1EECC9-E3E7-49F4-867E-7F6A7372FBF2}" type="pres">
      <dgm:prSet presAssocID="{E94CFE82-5A10-4C69-9B40-80B51F94320B}" presName="composite" presStyleCnt="0"/>
      <dgm:spPr/>
    </dgm:pt>
    <dgm:pt modelId="{81DA1C65-81FD-4D8C-8FBE-57BE3FB1FAFD}" type="pres">
      <dgm:prSet presAssocID="{E94CFE82-5A10-4C69-9B40-80B51F94320B}" presName="background" presStyleLbl="node0" presStyleIdx="1" presStyleCnt="3"/>
      <dgm:spPr/>
    </dgm:pt>
    <dgm:pt modelId="{271355BE-4CF9-4513-9186-2004BDEE8870}" type="pres">
      <dgm:prSet presAssocID="{E94CFE82-5A10-4C69-9B40-80B51F94320B}" presName="text" presStyleLbl="fgAcc0" presStyleIdx="1" presStyleCnt="3">
        <dgm:presLayoutVars>
          <dgm:chPref val="3"/>
        </dgm:presLayoutVars>
      </dgm:prSet>
      <dgm:spPr/>
    </dgm:pt>
    <dgm:pt modelId="{8FC78339-2C7A-4039-B8BF-263FBC2CA7DB}" type="pres">
      <dgm:prSet presAssocID="{E94CFE82-5A10-4C69-9B40-80B51F94320B}" presName="hierChild2" presStyleCnt="0"/>
      <dgm:spPr/>
    </dgm:pt>
    <dgm:pt modelId="{738EDFD2-105C-4F86-AFED-B43B2B2A913F}" type="pres">
      <dgm:prSet presAssocID="{7EA3D0DA-B8FE-4872-ADB2-7F9FE6B404D9}" presName="hierRoot1" presStyleCnt="0"/>
      <dgm:spPr/>
    </dgm:pt>
    <dgm:pt modelId="{82475DEE-B3D3-44B9-B3D4-0ADD49C7110A}" type="pres">
      <dgm:prSet presAssocID="{7EA3D0DA-B8FE-4872-ADB2-7F9FE6B404D9}" presName="composite" presStyleCnt="0"/>
      <dgm:spPr/>
    </dgm:pt>
    <dgm:pt modelId="{F4C95E5A-02CB-44FB-A1F0-3497867A6B54}" type="pres">
      <dgm:prSet presAssocID="{7EA3D0DA-B8FE-4872-ADB2-7F9FE6B404D9}" presName="background" presStyleLbl="node0" presStyleIdx="2" presStyleCnt="3"/>
      <dgm:spPr/>
    </dgm:pt>
    <dgm:pt modelId="{C262F973-62EB-440A-9D91-4C9D4722E27E}" type="pres">
      <dgm:prSet presAssocID="{7EA3D0DA-B8FE-4872-ADB2-7F9FE6B404D9}" presName="text" presStyleLbl="fgAcc0" presStyleIdx="2" presStyleCnt="3">
        <dgm:presLayoutVars>
          <dgm:chPref val="3"/>
        </dgm:presLayoutVars>
      </dgm:prSet>
      <dgm:spPr/>
    </dgm:pt>
    <dgm:pt modelId="{2E48F835-69B7-4FAF-AB47-1610CC4BCD63}" type="pres">
      <dgm:prSet presAssocID="{7EA3D0DA-B8FE-4872-ADB2-7F9FE6B404D9}" presName="hierChild2" presStyleCnt="0"/>
      <dgm:spPr/>
    </dgm:pt>
  </dgm:ptLst>
  <dgm:cxnLst>
    <dgm:cxn modelId="{72009612-F6D4-446A-8A8D-68418724074F}" type="presOf" srcId="{7EA3D0DA-B8FE-4872-ADB2-7F9FE6B404D9}" destId="{C262F973-62EB-440A-9D91-4C9D4722E27E}" srcOrd="0" destOrd="0" presId="urn:microsoft.com/office/officeart/2005/8/layout/hierarchy1"/>
    <dgm:cxn modelId="{571C2C13-51E9-45FC-A9FC-14441E4F4172}" srcId="{379C2460-A779-46B3-8FCD-B8BB7A1B847E}" destId="{28714FA7-AEF5-4953-A31B-7C6FF1CE6F77}" srcOrd="0" destOrd="0" parTransId="{2631828F-E28C-4CB0-8720-7F7E3FF9B70E}" sibTransId="{01F3640E-74CE-418D-B511-9DAC6D2EB450}"/>
    <dgm:cxn modelId="{2BB3CB32-C0DB-4358-82E1-D1DE108C3845}" srcId="{379C2460-A779-46B3-8FCD-B8BB7A1B847E}" destId="{E94CFE82-5A10-4C69-9B40-80B51F94320B}" srcOrd="1" destOrd="0" parTransId="{F7CF0508-DDCD-4C43-BB21-5E32572BDFFC}" sibTransId="{161A24A9-4874-4E11-A537-121AC8B644A1}"/>
    <dgm:cxn modelId="{CCC39436-95C4-4599-A163-B343659C3999}" type="presOf" srcId="{379C2460-A779-46B3-8FCD-B8BB7A1B847E}" destId="{6D084D51-AE72-47D1-AA21-E12F01283B2D}" srcOrd="0" destOrd="0" presId="urn:microsoft.com/office/officeart/2005/8/layout/hierarchy1"/>
    <dgm:cxn modelId="{7FBAAFD6-4A0E-41A5-89B5-05ECF3E61F4B}" type="presOf" srcId="{28714FA7-AEF5-4953-A31B-7C6FF1CE6F77}" destId="{22319A76-32CF-46A7-80E6-B91CD2027444}" srcOrd="0" destOrd="0" presId="urn:microsoft.com/office/officeart/2005/8/layout/hierarchy1"/>
    <dgm:cxn modelId="{2373EDDE-323D-4B98-B7A8-D51768152C98}" srcId="{379C2460-A779-46B3-8FCD-B8BB7A1B847E}" destId="{7EA3D0DA-B8FE-4872-ADB2-7F9FE6B404D9}" srcOrd="2" destOrd="0" parTransId="{7E7E17CE-C415-451B-B59E-3AD67DA7FA34}" sibTransId="{8C00CCEF-3542-4996-B300-FF30A399AF2C}"/>
    <dgm:cxn modelId="{008CA6EA-9B57-4D8A-9C4F-A5AB14A5A830}" type="presOf" srcId="{E94CFE82-5A10-4C69-9B40-80B51F94320B}" destId="{271355BE-4CF9-4513-9186-2004BDEE8870}" srcOrd="0" destOrd="0" presId="urn:microsoft.com/office/officeart/2005/8/layout/hierarchy1"/>
    <dgm:cxn modelId="{F5E12F13-95B4-45DF-846E-C033F4704007}" type="presParOf" srcId="{6D084D51-AE72-47D1-AA21-E12F01283B2D}" destId="{2A05036A-8E2C-4BA3-831B-300CDA8A5828}" srcOrd="0" destOrd="0" presId="urn:microsoft.com/office/officeart/2005/8/layout/hierarchy1"/>
    <dgm:cxn modelId="{59187CE1-9556-4786-AE15-CA81586468BD}" type="presParOf" srcId="{2A05036A-8E2C-4BA3-831B-300CDA8A5828}" destId="{387E35D5-E800-4A93-B493-1491EACCAC3E}" srcOrd="0" destOrd="0" presId="urn:microsoft.com/office/officeart/2005/8/layout/hierarchy1"/>
    <dgm:cxn modelId="{EAC1226D-8904-4AD7-A255-E20424F49B13}" type="presParOf" srcId="{387E35D5-E800-4A93-B493-1491EACCAC3E}" destId="{61CB1667-27F1-4BB2-91AF-FAE00E02B21E}" srcOrd="0" destOrd="0" presId="urn:microsoft.com/office/officeart/2005/8/layout/hierarchy1"/>
    <dgm:cxn modelId="{2D597379-2274-4A66-90AF-CEFEB6C2EB89}" type="presParOf" srcId="{387E35D5-E800-4A93-B493-1491EACCAC3E}" destId="{22319A76-32CF-46A7-80E6-B91CD2027444}" srcOrd="1" destOrd="0" presId="urn:microsoft.com/office/officeart/2005/8/layout/hierarchy1"/>
    <dgm:cxn modelId="{13DDCACD-3406-4DF4-BAE1-5D1DD69DEA58}" type="presParOf" srcId="{2A05036A-8E2C-4BA3-831B-300CDA8A5828}" destId="{70DB702E-1358-4C1D-A1A3-11DA8F38963C}" srcOrd="1" destOrd="0" presId="urn:microsoft.com/office/officeart/2005/8/layout/hierarchy1"/>
    <dgm:cxn modelId="{B40875DB-46DF-47E4-8374-503FEC642C8A}" type="presParOf" srcId="{6D084D51-AE72-47D1-AA21-E12F01283B2D}" destId="{EE246CE9-09F6-406B-8929-E6E65786D35E}" srcOrd="1" destOrd="0" presId="urn:microsoft.com/office/officeart/2005/8/layout/hierarchy1"/>
    <dgm:cxn modelId="{331059AC-8EFC-4B82-B898-CEC91A761835}" type="presParOf" srcId="{EE246CE9-09F6-406B-8929-E6E65786D35E}" destId="{CE1EECC9-E3E7-49F4-867E-7F6A7372FBF2}" srcOrd="0" destOrd="0" presId="urn:microsoft.com/office/officeart/2005/8/layout/hierarchy1"/>
    <dgm:cxn modelId="{25871779-F895-4F4C-BF34-D3EF64958F5E}" type="presParOf" srcId="{CE1EECC9-E3E7-49F4-867E-7F6A7372FBF2}" destId="{81DA1C65-81FD-4D8C-8FBE-57BE3FB1FAFD}" srcOrd="0" destOrd="0" presId="urn:microsoft.com/office/officeart/2005/8/layout/hierarchy1"/>
    <dgm:cxn modelId="{F530A6BB-01D7-47FF-AE3D-194B67D04117}" type="presParOf" srcId="{CE1EECC9-E3E7-49F4-867E-7F6A7372FBF2}" destId="{271355BE-4CF9-4513-9186-2004BDEE8870}" srcOrd="1" destOrd="0" presId="urn:microsoft.com/office/officeart/2005/8/layout/hierarchy1"/>
    <dgm:cxn modelId="{E61169E9-441F-4292-A23E-D8FAA6D2D9DE}" type="presParOf" srcId="{EE246CE9-09F6-406B-8929-E6E65786D35E}" destId="{8FC78339-2C7A-4039-B8BF-263FBC2CA7DB}" srcOrd="1" destOrd="0" presId="urn:microsoft.com/office/officeart/2005/8/layout/hierarchy1"/>
    <dgm:cxn modelId="{DBCB5441-41A3-4292-9A96-E76B1FE5C4BD}" type="presParOf" srcId="{6D084D51-AE72-47D1-AA21-E12F01283B2D}" destId="{738EDFD2-105C-4F86-AFED-B43B2B2A913F}" srcOrd="2" destOrd="0" presId="urn:microsoft.com/office/officeart/2005/8/layout/hierarchy1"/>
    <dgm:cxn modelId="{57A1C10D-53B3-410B-BFC0-41E91AC14942}" type="presParOf" srcId="{738EDFD2-105C-4F86-AFED-B43B2B2A913F}" destId="{82475DEE-B3D3-44B9-B3D4-0ADD49C7110A}" srcOrd="0" destOrd="0" presId="urn:microsoft.com/office/officeart/2005/8/layout/hierarchy1"/>
    <dgm:cxn modelId="{78D6406E-B811-4BFD-BBA3-01C0B34CEC15}" type="presParOf" srcId="{82475DEE-B3D3-44B9-B3D4-0ADD49C7110A}" destId="{F4C95E5A-02CB-44FB-A1F0-3497867A6B54}" srcOrd="0" destOrd="0" presId="urn:microsoft.com/office/officeart/2005/8/layout/hierarchy1"/>
    <dgm:cxn modelId="{87118C3E-015B-44E6-8D92-95E5E538282B}" type="presParOf" srcId="{82475DEE-B3D3-44B9-B3D4-0ADD49C7110A}" destId="{C262F973-62EB-440A-9D91-4C9D4722E27E}" srcOrd="1" destOrd="0" presId="urn:microsoft.com/office/officeart/2005/8/layout/hierarchy1"/>
    <dgm:cxn modelId="{6EEB2FAA-3557-4A76-BAB9-B7D8A6C10796}" type="presParOf" srcId="{738EDFD2-105C-4F86-AFED-B43B2B2A913F}" destId="{2E48F835-69B7-4FAF-AB47-1610CC4BCD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E57A7-A94B-411D-BA1C-075315CC73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0B7506-1CBA-4B58-809C-50B0AD9299FF}">
      <dgm:prSet/>
      <dgm:spPr/>
      <dgm:t>
        <a:bodyPr/>
        <a:lstStyle/>
        <a:p>
          <a:r>
            <a:rPr lang="uk" dirty="0"/>
            <a:t>Фаза </a:t>
          </a:r>
          <a:r>
            <a:rPr lang="uk" baseline="0" dirty="0"/>
            <a:t>2</a:t>
          </a:r>
          <a:endParaRPr lang="en-US" dirty="0"/>
        </a:p>
      </dgm:t>
    </dgm:pt>
    <dgm:pt modelId="{EAD1F682-D394-4760-B97F-78B9AD7CF756}" type="parTrans" cxnId="{CA80672E-FFDA-4BA6-9054-1FBC65D8F46E}">
      <dgm:prSet/>
      <dgm:spPr/>
      <dgm:t>
        <a:bodyPr/>
        <a:lstStyle/>
        <a:p>
          <a:endParaRPr lang="en-US"/>
        </a:p>
      </dgm:t>
    </dgm:pt>
    <dgm:pt modelId="{81498670-E0E7-45E5-B3E8-D888F6F21096}" type="sibTrans" cxnId="{CA80672E-FFDA-4BA6-9054-1FBC65D8F46E}">
      <dgm:prSet/>
      <dgm:spPr/>
      <dgm:t>
        <a:bodyPr/>
        <a:lstStyle/>
        <a:p>
          <a:endParaRPr lang="en-US"/>
        </a:p>
      </dgm:t>
    </dgm:pt>
    <dgm:pt modelId="{D5B2BFCF-E645-40E3-BEDC-B027A681D6E8}">
      <dgm:prSet/>
      <dgm:spPr/>
      <dgm:t>
        <a:bodyPr/>
        <a:lstStyle/>
        <a:p>
          <a:r>
            <a:rPr lang="uk" dirty="0"/>
            <a:t>І найголовніше…</a:t>
          </a:r>
          <a:endParaRPr lang="en-US" dirty="0"/>
        </a:p>
      </dgm:t>
    </dgm:pt>
    <dgm:pt modelId="{51A0BD58-B35A-423B-9EB8-8686AAAC1B8C}" type="parTrans" cxnId="{CF9F487F-CE57-49BD-8B1C-745D02EFE3C2}">
      <dgm:prSet/>
      <dgm:spPr/>
      <dgm:t>
        <a:bodyPr/>
        <a:lstStyle/>
        <a:p>
          <a:endParaRPr lang="en-US"/>
        </a:p>
      </dgm:t>
    </dgm:pt>
    <dgm:pt modelId="{B43D8321-D6C2-4430-9D70-5E42C4FD756B}" type="sibTrans" cxnId="{CF9F487F-CE57-49BD-8B1C-745D02EFE3C2}">
      <dgm:prSet/>
      <dgm:spPr/>
      <dgm:t>
        <a:bodyPr/>
        <a:lstStyle/>
        <a:p>
          <a:endParaRPr lang="en-US"/>
        </a:p>
      </dgm:t>
    </dgm:pt>
    <dgm:pt modelId="{1A0EDE62-9833-4D68-9ACF-98C4A7571057}">
      <dgm:prSet/>
      <dgm:spPr/>
      <dgm:t>
        <a:bodyPr/>
        <a:lstStyle/>
        <a:p>
          <a:r>
            <a:rPr lang="uk" dirty="0"/>
            <a:t>112 Дитини та молоді люди віком 11-18 років, через:</a:t>
          </a:r>
          <a:endParaRPr lang="en-US" dirty="0"/>
        </a:p>
      </dgm:t>
    </dgm:pt>
    <dgm:pt modelId="{6C1BD755-FEF3-40C1-B88F-D47A0FF5B609}" type="parTrans" cxnId="{BFB1CE05-76FA-49F2-B1F9-9C72A94C9ABE}">
      <dgm:prSet/>
      <dgm:spPr/>
      <dgm:t>
        <a:bodyPr/>
        <a:lstStyle/>
        <a:p>
          <a:endParaRPr lang="en-US"/>
        </a:p>
      </dgm:t>
    </dgm:pt>
    <dgm:pt modelId="{04FAAABD-9D23-4D66-A620-2F0EC0F7EFB1}" type="sibTrans" cxnId="{BFB1CE05-76FA-49F2-B1F9-9C72A94C9ABE}">
      <dgm:prSet/>
      <dgm:spPr/>
      <dgm:t>
        <a:bodyPr/>
        <a:lstStyle/>
        <a:p>
          <a:endParaRPr lang="en-US"/>
        </a:p>
      </dgm:t>
    </dgm:pt>
    <dgm:pt modelId="{5FE189DF-7460-4922-BB79-DF681FA289A1}">
      <dgm:prSet/>
      <dgm:spPr/>
      <dgm:t>
        <a:bodyPr/>
        <a:lstStyle/>
        <a:p>
          <a:r>
            <a:rPr lang="uk"/>
            <a:t>Онлайн анкети</a:t>
          </a:r>
          <a:endParaRPr lang="en-US"/>
        </a:p>
      </dgm:t>
    </dgm:pt>
    <dgm:pt modelId="{A91B7FB7-11F3-4DAD-BF00-8F5670809C6C}" type="parTrans" cxnId="{86735821-E234-40F8-B856-FAB721A0C745}">
      <dgm:prSet/>
      <dgm:spPr/>
      <dgm:t>
        <a:bodyPr/>
        <a:lstStyle/>
        <a:p>
          <a:endParaRPr lang="en-US"/>
        </a:p>
      </dgm:t>
    </dgm:pt>
    <dgm:pt modelId="{B53C63BA-F87D-43D4-AE1D-A154E18747B7}" type="sibTrans" cxnId="{86735821-E234-40F8-B856-FAB721A0C745}">
      <dgm:prSet/>
      <dgm:spPr/>
      <dgm:t>
        <a:bodyPr/>
        <a:lstStyle/>
        <a:p>
          <a:endParaRPr lang="en-US"/>
        </a:p>
      </dgm:t>
    </dgm:pt>
    <dgm:pt modelId="{E3CA5476-7984-416B-8DE8-9F67FDD0BEC7}">
      <dgm:prSet/>
      <dgm:spPr/>
      <dgm:t>
        <a:bodyPr/>
        <a:lstStyle/>
        <a:p>
          <a:r>
            <a:rPr lang="uk"/>
            <a:t>Майстер-класи</a:t>
          </a:r>
          <a:endParaRPr lang="en-US"/>
        </a:p>
      </dgm:t>
    </dgm:pt>
    <dgm:pt modelId="{1D762A13-B3E8-495A-B2E0-9C5E97C1F4A9}" type="parTrans" cxnId="{1A178081-1DA8-488C-8299-2A5CEAE9EFA7}">
      <dgm:prSet/>
      <dgm:spPr/>
      <dgm:t>
        <a:bodyPr/>
        <a:lstStyle/>
        <a:p>
          <a:endParaRPr lang="en-US"/>
        </a:p>
      </dgm:t>
    </dgm:pt>
    <dgm:pt modelId="{D4276852-097E-4880-9530-DDB3D49D2F2B}" type="sibTrans" cxnId="{1A178081-1DA8-488C-8299-2A5CEAE9EFA7}">
      <dgm:prSet/>
      <dgm:spPr/>
      <dgm:t>
        <a:bodyPr/>
        <a:lstStyle/>
        <a:p>
          <a:endParaRPr lang="en-US"/>
        </a:p>
      </dgm:t>
    </dgm:pt>
    <dgm:pt modelId="{8F6B43A0-AD3E-46A0-A549-C7CC6E01F004}">
      <dgm:prSet/>
      <dgm:spPr/>
      <dgm:t>
        <a:bodyPr/>
        <a:lstStyle/>
        <a:p>
          <a:r>
            <a:rPr lang="uk"/>
            <a:t>Фасилітовані бесіди</a:t>
          </a:r>
          <a:endParaRPr lang="en-US"/>
        </a:p>
      </dgm:t>
    </dgm:pt>
    <dgm:pt modelId="{2956A6CB-73D2-4B69-8913-53E8D5FA2573}" type="parTrans" cxnId="{6BFC06DF-C1CF-4D91-9CA0-A36D05FC9697}">
      <dgm:prSet/>
      <dgm:spPr/>
      <dgm:t>
        <a:bodyPr/>
        <a:lstStyle/>
        <a:p>
          <a:endParaRPr lang="en-US"/>
        </a:p>
      </dgm:t>
    </dgm:pt>
    <dgm:pt modelId="{06CC6E55-0EFA-438C-AA33-848680531FB7}" type="sibTrans" cxnId="{6BFC06DF-C1CF-4D91-9CA0-A36D05FC9697}">
      <dgm:prSet/>
      <dgm:spPr/>
      <dgm:t>
        <a:bodyPr/>
        <a:lstStyle/>
        <a:p>
          <a:endParaRPr lang="en-US"/>
        </a:p>
      </dgm:t>
    </dgm:pt>
    <dgm:pt modelId="{79E2474D-1613-3840-8FDD-EAFF988C1BAA}" type="pres">
      <dgm:prSet presAssocID="{337E57A7-A94B-411D-BA1C-075315CC735B}" presName="linear" presStyleCnt="0">
        <dgm:presLayoutVars>
          <dgm:animLvl val="lvl"/>
          <dgm:resizeHandles val="exact"/>
        </dgm:presLayoutVars>
      </dgm:prSet>
      <dgm:spPr/>
    </dgm:pt>
    <dgm:pt modelId="{EF6941F4-18BE-4946-901A-268AD3431192}" type="pres">
      <dgm:prSet presAssocID="{F20B7506-1CBA-4B58-809C-50B0AD9299F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57FEF98-E35C-D34E-B020-61E005E12DC5}" type="pres">
      <dgm:prSet presAssocID="{81498670-E0E7-45E5-B3E8-D888F6F21096}" presName="spacer" presStyleCnt="0"/>
      <dgm:spPr/>
    </dgm:pt>
    <dgm:pt modelId="{76368C1E-FB14-494A-9675-1707E8CEAFE1}" type="pres">
      <dgm:prSet presAssocID="{D5B2BFCF-E645-40E3-BEDC-B027A681D6E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A9FA602-E83C-5445-A189-DD527872333B}" type="pres">
      <dgm:prSet presAssocID="{B43D8321-D6C2-4430-9D70-5E42C4FD756B}" presName="spacer" presStyleCnt="0"/>
      <dgm:spPr/>
    </dgm:pt>
    <dgm:pt modelId="{20403A23-FCAB-0B44-99F4-50A49A02C01E}" type="pres">
      <dgm:prSet presAssocID="{1A0EDE62-9833-4D68-9ACF-98C4A757105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5F21AD1-2962-B744-9A01-6D2DAFF1941D}" type="pres">
      <dgm:prSet presAssocID="{04FAAABD-9D23-4D66-A620-2F0EC0F7EFB1}" presName="spacer" presStyleCnt="0"/>
      <dgm:spPr/>
    </dgm:pt>
    <dgm:pt modelId="{4C03A595-9707-9F41-8BE9-C2B6D5172A9F}" type="pres">
      <dgm:prSet presAssocID="{5FE189DF-7460-4922-BB79-DF681FA289A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65E4C94-EDF9-A543-95BF-86025ECC3CB9}" type="pres">
      <dgm:prSet presAssocID="{B53C63BA-F87D-43D4-AE1D-A154E18747B7}" presName="spacer" presStyleCnt="0"/>
      <dgm:spPr/>
    </dgm:pt>
    <dgm:pt modelId="{04ACD64B-AA60-4747-84AE-8060CD294B4D}" type="pres">
      <dgm:prSet presAssocID="{E3CA5476-7984-416B-8DE8-9F67FDD0BEC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AD107D1-D11E-4647-B2D8-2AB01465AD13}" type="pres">
      <dgm:prSet presAssocID="{D4276852-097E-4880-9530-DDB3D49D2F2B}" presName="spacer" presStyleCnt="0"/>
      <dgm:spPr/>
    </dgm:pt>
    <dgm:pt modelId="{D4159BAC-B2B7-C946-BC93-2760AA2022A3}" type="pres">
      <dgm:prSet presAssocID="{8F6B43A0-AD3E-46A0-A549-C7CC6E01F00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FB1CE05-76FA-49F2-B1F9-9C72A94C9ABE}" srcId="{337E57A7-A94B-411D-BA1C-075315CC735B}" destId="{1A0EDE62-9833-4D68-9ACF-98C4A7571057}" srcOrd="2" destOrd="0" parTransId="{6C1BD755-FEF3-40C1-B88F-D47A0FF5B609}" sibTransId="{04FAAABD-9D23-4D66-A620-2F0EC0F7EFB1}"/>
    <dgm:cxn modelId="{73EBFA0D-D756-4241-BE0C-D19FDB63D991}" type="presOf" srcId="{8F6B43A0-AD3E-46A0-A549-C7CC6E01F004}" destId="{D4159BAC-B2B7-C946-BC93-2760AA2022A3}" srcOrd="0" destOrd="0" presId="urn:microsoft.com/office/officeart/2005/8/layout/vList2"/>
    <dgm:cxn modelId="{86735821-E234-40F8-B856-FAB721A0C745}" srcId="{337E57A7-A94B-411D-BA1C-075315CC735B}" destId="{5FE189DF-7460-4922-BB79-DF681FA289A1}" srcOrd="3" destOrd="0" parTransId="{A91B7FB7-11F3-4DAD-BF00-8F5670809C6C}" sibTransId="{B53C63BA-F87D-43D4-AE1D-A154E18747B7}"/>
    <dgm:cxn modelId="{CA80672E-FFDA-4BA6-9054-1FBC65D8F46E}" srcId="{337E57A7-A94B-411D-BA1C-075315CC735B}" destId="{F20B7506-1CBA-4B58-809C-50B0AD9299FF}" srcOrd="0" destOrd="0" parTransId="{EAD1F682-D394-4760-B97F-78B9AD7CF756}" sibTransId="{81498670-E0E7-45E5-B3E8-D888F6F21096}"/>
    <dgm:cxn modelId="{CF1C9132-0407-7344-BE10-4ACEE3EC9648}" type="presOf" srcId="{E3CA5476-7984-416B-8DE8-9F67FDD0BEC7}" destId="{04ACD64B-AA60-4747-84AE-8060CD294B4D}" srcOrd="0" destOrd="0" presId="urn:microsoft.com/office/officeart/2005/8/layout/vList2"/>
    <dgm:cxn modelId="{4266D961-6066-6740-891E-91AB6B303F5A}" type="presOf" srcId="{D5B2BFCF-E645-40E3-BEDC-B027A681D6E8}" destId="{76368C1E-FB14-494A-9675-1707E8CEAFE1}" srcOrd="0" destOrd="0" presId="urn:microsoft.com/office/officeart/2005/8/layout/vList2"/>
    <dgm:cxn modelId="{13532E6D-382E-9C45-9352-76BC15758B97}" type="presOf" srcId="{1A0EDE62-9833-4D68-9ACF-98C4A7571057}" destId="{20403A23-FCAB-0B44-99F4-50A49A02C01E}" srcOrd="0" destOrd="0" presId="urn:microsoft.com/office/officeart/2005/8/layout/vList2"/>
    <dgm:cxn modelId="{CF9F487F-CE57-49BD-8B1C-745D02EFE3C2}" srcId="{337E57A7-A94B-411D-BA1C-075315CC735B}" destId="{D5B2BFCF-E645-40E3-BEDC-B027A681D6E8}" srcOrd="1" destOrd="0" parTransId="{51A0BD58-B35A-423B-9EB8-8686AAAC1B8C}" sibTransId="{B43D8321-D6C2-4430-9D70-5E42C4FD756B}"/>
    <dgm:cxn modelId="{1A178081-1DA8-488C-8299-2A5CEAE9EFA7}" srcId="{337E57A7-A94B-411D-BA1C-075315CC735B}" destId="{E3CA5476-7984-416B-8DE8-9F67FDD0BEC7}" srcOrd="4" destOrd="0" parTransId="{1D762A13-B3E8-495A-B2E0-9C5E97C1F4A9}" sibTransId="{D4276852-097E-4880-9530-DDB3D49D2F2B}"/>
    <dgm:cxn modelId="{F708F5AE-77EE-8D4C-B87C-22C165F28BDA}" type="presOf" srcId="{5FE189DF-7460-4922-BB79-DF681FA289A1}" destId="{4C03A595-9707-9F41-8BE9-C2B6D5172A9F}" srcOrd="0" destOrd="0" presId="urn:microsoft.com/office/officeart/2005/8/layout/vList2"/>
    <dgm:cxn modelId="{6BFC06DF-C1CF-4D91-9CA0-A36D05FC9697}" srcId="{337E57A7-A94B-411D-BA1C-075315CC735B}" destId="{8F6B43A0-AD3E-46A0-A549-C7CC6E01F004}" srcOrd="5" destOrd="0" parTransId="{2956A6CB-73D2-4B69-8913-53E8D5FA2573}" sibTransId="{06CC6E55-0EFA-438C-AA33-848680531FB7}"/>
    <dgm:cxn modelId="{D90693E8-C7E8-1249-B7DC-9BD9F2FB3AF5}" type="presOf" srcId="{337E57A7-A94B-411D-BA1C-075315CC735B}" destId="{79E2474D-1613-3840-8FDD-EAFF988C1BAA}" srcOrd="0" destOrd="0" presId="urn:microsoft.com/office/officeart/2005/8/layout/vList2"/>
    <dgm:cxn modelId="{4D13F6F5-CC7C-904C-A369-D3CFF7726283}" type="presOf" srcId="{F20B7506-1CBA-4B58-809C-50B0AD9299FF}" destId="{EF6941F4-18BE-4946-901A-268AD3431192}" srcOrd="0" destOrd="0" presId="urn:microsoft.com/office/officeart/2005/8/layout/vList2"/>
    <dgm:cxn modelId="{0CA81192-644A-774A-9028-A2BFD4FE47A0}" type="presParOf" srcId="{79E2474D-1613-3840-8FDD-EAFF988C1BAA}" destId="{EF6941F4-18BE-4946-901A-268AD3431192}" srcOrd="0" destOrd="0" presId="urn:microsoft.com/office/officeart/2005/8/layout/vList2"/>
    <dgm:cxn modelId="{3FA812E8-B365-BB4B-886E-221FF6061438}" type="presParOf" srcId="{79E2474D-1613-3840-8FDD-EAFF988C1BAA}" destId="{A57FEF98-E35C-D34E-B020-61E005E12DC5}" srcOrd="1" destOrd="0" presId="urn:microsoft.com/office/officeart/2005/8/layout/vList2"/>
    <dgm:cxn modelId="{B721A666-E494-9D41-8CE2-9BE7E178F3E8}" type="presParOf" srcId="{79E2474D-1613-3840-8FDD-EAFF988C1BAA}" destId="{76368C1E-FB14-494A-9675-1707E8CEAFE1}" srcOrd="2" destOrd="0" presId="urn:microsoft.com/office/officeart/2005/8/layout/vList2"/>
    <dgm:cxn modelId="{0D256C51-8B88-AF44-99B6-5DEC8ACEB76D}" type="presParOf" srcId="{79E2474D-1613-3840-8FDD-EAFF988C1BAA}" destId="{AA9FA602-E83C-5445-A189-DD527872333B}" srcOrd="3" destOrd="0" presId="urn:microsoft.com/office/officeart/2005/8/layout/vList2"/>
    <dgm:cxn modelId="{5814F3C8-B0DC-0347-89EF-61E688BE4606}" type="presParOf" srcId="{79E2474D-1613-3840-8FDD-EAFF988C1BAA}" destId="{20403A23-FCAB-0B44-99F4-50A49A02C01E}" srcOrd="4" destOrd="0" presId="urn:microsoft.com/office/officeart/2005/8/layout/vList2"/>
    <dgm:cxn modelId="{E4CB3E12-1EE8-C146-ACFA-C10DAD85807C}" type="presParOf" srcId="{79E2474D-1613-3840-8FDD-EAFF988C1BAA}" destId="{75F21AD1-2962-B744-9A01-6D2DAFF1941D}" srcOrd="5" destOrd="0" presId="urn:microsoft.com/office/officeart/2005/8/layout/vList2"/>
    <dgm:cxn modelId="{F07C9BDA-6179-9341-838A-B3ABA42A7D12}" type="presParOf" srcId="{79E2474D-1613-3840-8FDD-EAFF988C1BAA}" destId="{4C03A595-9707-9F41-8BE9-C2B6D5172A9F}" srcOrd="6" destOrd="0" presId="urn:microsoft.com/office/officeart/2005/8/layout/vList2"/>
    <dgm:cxn modelId="{FDAFF9E5-820D-EF4D-AF44-52CBA2255864}" type="presParOf" srcId="{79E2474D-1613-3840-8FDD-EAFF988C1BAA}" destId="{365E4C94-EDF9-A543-95BF-86025ECC3CB9}" srcOrd="7" destOrd="0" presId="urn:microsoft.com/office/officeart/2005/8/layout/vList2"/>
    <dgm:cxn modelId="{216F3480-5E3B-8C47-9278-E8373E35AD43}" type="presParOf" srcId="{79E2474D-1613-3840-8FDD-EAFF988C1BAA}" destId="{04ACD64B-AA60-4747-84AE-8060CD294B4D}" srcOrd="8" destOrd="0" presId="urn:microsoft.com/office/officeart/2005/8/layout/vList2"/>
    <dgm:cxn modelId="{345D573E-3DCA-2F46-87F2-93F68B4EC914}" type="presParOf" srcId="{79E2474D-1613-3840-8FDD-EAFF988C1BAA}" destId="{EAD107D1-D11E-4647-B2D8-2AB01465AD13}" srcOrd="9" destOrd="0" presId="urn:microsoft.com/office/officeart/2005/8/layout/vList2"/>
    <dgm:cxn modelId="{E206EB7D-C271-754F-89DA-4B25CDC85616}" type="presParOf" srcId="{79E2474D-1613-3840-8FDD-EAFF988C1BAA}" destId="{D4159BAC-B2B7-C946-BC93-2760AA2022A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990CF1-AC7E-4CCA-8547-ED8C4957D86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C32746-35F3-43F2-AE84-5E52E6AE1879}">
      <dgm:prSet/>
      <dgm:spPr/>
      <dgm:t>
        <a:bodyPr/>
        <a:lstStyle/>
        <a:p>
          <a:r>
            <a:rPr lang="uk"/>
            <a:t>Уряд</a:t>
          </a:r>
        </a:p>
      </dgm:t>
    </dgm:pt>
    <dgm:pt modelId="{3CB91B9F-EF9F-4040-A13E-AB72B4B73E67}" type="parTrans" cxnId="{6855CF94-203E-438D-844C-4BF186F6F9DB}">
      <dgm:prSet/>
      <dgm:spPr/>
      <dgm:t>
        <a:bodyPr/>
        <a:lstStyle/>
        <a:p>
          <a:endParaRPr lang="en-US"/>
        </a:p>
      </dgm:t>
    </dgm:pt>
    <dgm:pt modelId="{EBCCC254-FB5C-45A4-B09D-E610E39F0292}" type="sibTrans" cxnId="{6855CF94-203E-438D-844C-4BF186F6F9DB}">
      <dgm:prSet/>
      <dgm:spPr/>
      <dgm:t>
        <a:bodyPr/>
        <a:lstStyle/>
        <a:p>
          <a:endParaRPr lang="en-US"/>
        </a:p>
      </dgm:t>
    </dgm:pt>
    <dgm:pt modelId="{A12E8192-F44D-415F-9616-B41514B22AFF}">
      <dgm:prSet/>
      <dgm:spPr/>
      <dgm:t>
        <a:bodyPr/>
        <a:lstStyle/>
        <a:p>
          <a:r>
            <a:rPr lang="uk" dirty="0"/>
            <a:t>Школи та Департамент освіти: пакети ресурсів, вказівники для прямої консультації. «Вуха» служби першої допомоги. Розробка модуля шкільного </a:t>
          </a:r>
          <a:r>
            <a:rPr lang="uk-UA" dirty="0"/>
            <a:t>предмету </a:t>
          </a:r>
          <a:r>
            <a:rPr lang="uk" dirty="0"/>
            <a:t>PSHE*. Навчання персоналу школи. </a:t>
          </a:r>
        </a:p>
      </dgm:t>
    </dgm:pt>
    <dgm:pt modelId="{EAA8F3B2-6D39-4604-9CCE-CDC94D7962D4}" type="parTrans" cxnId="{A02A6221-AFE7-4A31-AC7A-79945065FEAD}">
      <dgm:prSet/>
      <dgm:spPr/>
      <dgm:t>
        <a:bodyPr/>
        <a:lstStyle/>
        <a:p>
          <a:endParaRPr lang="en-US"/>
        </a:p>
      </dgm:t>
    </dgm:pt>
    <dgm:pt modelId="{45AC5493-968A-454C-A823-D5DE6FB459F5}" type="sibTrans" cxnId="{A02A6221-AFE7-4A31-AC7A-79945065FEAD}">
      <dgm:prSet/>
      <dgm:spPr/>
      <dgm:t>
        <a:bodyPr/>
        <a:lstStyle/>
        <a:p>
          <a:endParaRPr lang="en-US"/>
        </a:p>
      </dgm:t>
    </dgm:pt>
    <dgm:pt modelId="{BE471966-D8B7-4582-8A1B-3A5FD64C7102}">
      <dgm:prSet/>
      <dgm:spPr/>
      <dgm:t>
        <a:bodyPr/>
        <a:lstStyle/>
        <a:p>
          <a:r>
            <a:rPr lang="uk"/>
            <a:t>Сімейні центри</a:t>
          </a:r>
        </a:p>
      </dgm:t>
    </dgm:pt>
    <dgm:pt modelId="{B850A9CB-0EAA-42C7-B34F-90ADCE469291}" type="parTrans" cxnId="{A89799B0-DE9C-49A1-898C-815221700462}">
      <dgm:prSet/>
      <dgm:spPr/>
      <dgm:t>
        <a:bodyPr/>
        <a:lstStyle/>
        <a:p>
          <a:endParaRPr lang="en-US"/>
        </a:p>
      </dgm:t>
    </dgm:pt>
    <dgm:pt modelId="{7481E0EB-D46F-44AF-8080-7963E231FFD8}" type="sibTrans" cxnId="{A89799B0-DE9C-49A1-898C-815221700462}">
      <dgm:prSet/>
      <dgm:spPr/>
      <dgm:t>
        <a:bodyPr/>
        <a:lstStyle/>
        <a:p>
          <a:endParaRPr lang="en-US"/>
        </a:p>
      </dgm:t>
    </dgm:pt>
    <dgm:pt modelId="{8034D23E-97C0-401A-91D9-9B539D32CAB5}">
      <dgm:prSet/>
      <dgm:spPr/>
      <dgm:t>
        <a:bodyPr/>
        <a:lstStyle/>
        <a:p>
          <a:r>
            <a:rPr lang="uk"/>
            <a:t>Інформація для дітей та молоді</a:t>
          </a:r>
        </a:p>
      </dgm:t>
    </dgm:pt>
    <dgm:pt modelId="{E4561875-5BCA-476A-9DFC-03E7F049A3A4}" type="parTrans" cxnId="{2E60BCED-1D35-4D13-B31D-6722D4686FB1}">
      <dgm:prSet/>
      <dgm:spPr/>
      <dgm:t>
        <a:bodyPr/>
        <a:lstStyle/>
        <a:p>
          <a:endParaRPr lang="en-US"/>
        </a:p>
      </dgm:t>
    </dgm:pt>
    <dgm:pt modelId="{A4E8EC99-58B4-4C75-9E41-AEAF32766A71}" type="sibTrans" cxnId="{2E60BCED-1D35-4D13-B31D-6722D4686FB1}">
      <dgm:prSet/>
      <dgm:spPr/>
      <dgm:t>
        <a:bodyPr/>
        <a:lstStyle/>
        <a:p>
          <a:endParaRPr lang="en-US"/>
        </a:p>
      </dgm:t>
    </dgm:pt>
    <dgm:pt modelId="{E6B45AC8-A407-2249-B816-3BE093A5D664}" type="pres">
      <dgm:prSet presAssocID="{C8990CF1-AC7E-4CCA-8547-ED8C4957D861}" presName="vert0" presStyleCnt="0">
        <dgm:presLayoutVars>
          <dgm:dir/>
          <dgm:animOne val="branch"/>
          <dgm:animLvl val="lvl"/>
        </dgm:presLayoutVars>
      </dgm:prSet>
      <dgm:spPr/>
    </dgm:pt>
    <dgm:pt modelId="{E0EB4430-EA75-C241-A221-AD859C5EDBC2}" type="pres">
      <dgm:prSet presAssocID="{8BC32746-35F3-43F2-AE84-5E52E6AE1879}" presName="thickLine" presStyleLbl="alignNode1" presStyleIdx="0" presStyleCnt="4"/>
      <dgm:spPr/>
    </dgm:pt>
    <dgm:pt modelId="{777AB1A0-E1EE-F14A-80DF-4F73462068BD}" type="pres">
      <dgm:prSet presAssocID="{8BC32746-35F3-43F2-AE84-5E52E6AE1879}" presName="horz1" presStyleCnt="0"/>
      <dgm:spPr/>
    </dgm:pt>
    <dgm:pt modelId="{BF2E6A5E-E695-4A4F-8B45-346835C16231}" type="pres">
      <dgm:prSet presAssocID="{8BC32746-35F3-43F2-AE84-5E52E6AE1879}" presName="tx1" presStyleLbl="revTx" presStyleIdx="0" presStyleCnt="4"/>
      <dgm:spPr/>
    </dgm:pt>
    <dgm:pt modelId="{30723ADF-2A6B-0445-8B3E-E8D0C02FED57}" type="pres">
      <dgm:prSet presAssocID="{8BC32746-35F3-43F2-AE84-5E52E6AE1879}" presName="vert1" presStyleCnt="0"/>
      <dgm:spPr/>
    </dgm:pt>
    <dgm:pt modelId="{87D1A83A-F25B-BF4C-A0C3-4A4162B7BC16}" type="pres">
      <dgm:prSet presAssocID="{A12E8192-F44D-415F-9616-B41514B22AFF}" presName="thickLine" presStyleLbl="alignNode1" presStyleIdx="1" presStyleCnt="4"/>
      <dgm:spPr/>
    </dgm:pt>
    <dgm:pt modelId="{9834E264-537F-FF47-8455-A5242A808F6E}" type="pres">
      <dgm:prSet presAssocID="{A12E8192-F44D-415F-9616-B41514B22AFF}" presName="horz1" presStyleCnt="0"/>
      <dgm:spPr/>
    </dgm:pt>
    <dgm:pt modelId="{6A5D981F-3F52-3D49-87C3-366F14814695}" type="pres">
      <dgm:prSet presAssocID="{A12E8192-F44D-415F-9616-B41514B22AFF}" presName="tx1" presStyleLbl="revTx" presStyleIdx="1" presStyleCnt="4"/>
      <dgm:spPr/>
    </dgm:pt>
    <dgm:pt modelId="{41794261-7E7E-A14B-8491-2AFC70BD55BF}" type="pres">
      <dgm:prSet presAssocID="{A12E8192-F44D-415F-9616-B41514B22AFF}" presName="vert1" presStyleCnt="0"/>
      <dgm:spPr/>
    </dgm:pt>
    <dgm:pt modelId="{B2C34D23-1022-9742-8147-51B8D1D68408}" type="pres">
      <dgm:prSet presAssocID="{BE471966-D8B7-4582-8A1B-3A5FD64C7102}" presName="thickLine" presStyleLbl="alignNode1" presStyleIdx="2" presStyleCnt="4"/>
      <dgm:spPr/>
    </dgm:pt>
    <dgm:pt modelId="{46AE177E-84F4-9347-B8B0-80A2F0204BD5}" type="pres">
      <dgm:prSet presAssocID="{BE471966-D8B7-4582-8A1B-3A5FD64C7102}" presName="horz1" presStyleCnt="0"/>
      <dgm:spPr/>
    </dgm:pt>
    <dgm:pt modelId="{7E086243-1FAB-2642-A54F-31FF6D057067}" type="pres">
      <dgm:prSet presAssocID="{BE471966-D8B7-4582-8A1B-3A5FD64C7102}" presName="tx1" presStyleLbl="revTx" presStyleIdx="2" presStyleCnt="4"/>
      <dgm:spPr/>
    </dgm:pt>
    <dgm:pt modelId="{D5C8F443-B71E-FF48-864F-665E97E3A780}" type="pres">
      <dgm:prSet presAssocID="{BE471966-D8B7-4582-8A1B-3A5FD64C7102}" presName="vert1" presStyleCnt="0"/>
      <dgm:spPr/>
    </dgm:pt>
    <dgm:pt modelId="{8A314276-BE83-AE43-808C-75F3B81A9797}" type="pres">
      <dgm:prSet presAssocID="{8034D23E-97C0-401A-91D9-9B539D32CAB5}" presName="thickLine" presStyleLbl="alignNode1" presStyleIdx="3" presStyleCnt="4"/>
      <dgm:spPr/>
    </dgm:pt>
    <dgm:pt modelId="{C8D6CD85-54A5-E24E-89EC-0C87F84A9F75}" type="pres">
      <dgm:prSet presAssocID="{8034D23E-97C0-401A-91D9-9B539D32CAB5}" presName="horz1" presStyleCnt="0"/>
      <dgm:spPr/>
    </dgm:pt>
    <dgm:pt modelId="{FC27F28C-2101-C040-A52E-BC52C0086B1C}" type="pres">
      <dgm:prSet presAssocID="{8034D23E-97C0-401A-91D9-9B539D32CAB5}" presName="tx1" presStyleLbl="revTx" presStyleIdx="3" presStyleCnt="4"/>
      <dgm:spPr/>
    </dgm:pt>
    <dgm:pt modelId="{0F0F1356-6F6C-7449-951D-C6A2194F3160}" type="pres">
      <dgm:prSet presAssocID="{8034D23E-97C0-401A-91D9-9B539D32CAB5}" presName="vert1" presStyleCnt="0"/>
      <dgm:spPr/>
    </dgm:pt>
  </dgm:ptLst>
  <dgm:cxnLst>
    <dgm:cxn modelId="{7A687F08-C16E-5147-A77D-84C91DA33831}" type="presOf" srcId="{A12E8192-F44D-415F-9616-B41514B22AFF}" destId="{6A5D981F-3F52-3D49-87C3-366F14814695}" srcOrd="0" destOrd="0" presId="urn:microsoft.com/office/officeart/2008/layout/LinedList"/>
    <dgm:cxn modelId="{A02A6221-AFE7-4A31-AC7A-79945065FEAD}" srcId="{C8990CF1-AC7E-4CCA-8547-ED8C4957D861}" destId="{A12E8192-F44D-415F-9616-B41514B22AFF}" srcOrd="1" destOrd="0" parTransId="{EAA8F3B2-6D39-4604-9CCE-CDC94D7962D4}" sibTransId="{45AC5493-968A-454C-A823-D5DE6FB459F5}"/>
    <dgm:cxn modelId="{DA77E92D-703C-8D4C-80B2-BF06B2D29B15}" type="presOf" srcId="{8034D23E-97C0-401A-91D9-9B539D32CAB5}" destId="{FC27F28C-2101-C040-A52E-BC52C0086B1C}" srcOrd="0" destOrd="0" presId="urn:microsoft.com/office/officeart/2008/layout/LinedList"/>
    <dgm:cxn modelId="{6855CF94-203E-438D-844C-4BF186F6F9DB}" srcId="{C8990CF1-AC7E-4CCA-8547-ED8C4957D861}" destId="{8BC32746-35F3-43F2-AE84-5E52E6AE1879}" srcOrd="0" destOrd="0" parTransId="{3CB91B9F-EF9F-4040-A13E-AB72B4B73E67}" sibTransId="{EBCCC254-FB5C-45A4-B09D-E610E39F0292}"/>
    <dgm:cxn modelId="{D9E27AAA-CBE2-994F-89B0-03BDFE6D5508}" type="presOf" srcId="{BE471966-D8B7-4582-8A1B-3A5FD64C7102}" destId="{7E086243-1FAB-2642-A54F-31FF6D057067}" srcOrd="0" destOrd="0" presId="urn:microsoft.com/office/officeart/2008/layout/LinedList"/>
    <dgm:cxn modelId="{A89799B0-DE9C-49A1-898C-815221700462}" srcId="{C8990CF1-AC7E-4CCA-8547-ED8C4957D861}" destId="{BE471966-D8B7-4582-8A1B-3A5FD64C7102}" srcOrd="2" destOrd="0" parTransId="{B850A9CB-0EAA-42C7-B34F-90ADCE469291}" sibTransId="{7481E0EB-D46F-44AF-8080-7963E231FFD8}"/>
    <dgm:cxn modelId="{FEC305CC-87DA-DE46-9C44-034C447BFDC5}" type="presOf" srcId="{8BC32746-35F3-43F2-AE84-5E52E6AE1879}" destId="{BF2E6A5E-E695-4A4F-8B45-346835C16231}" srcOrd="0" destOrd="0" presId="urn:microsoft.com/office/officeart/2008/layout/LinedList"/>
    <dgm:cxn modelId="{D4B489D1-B497-4F4A-A0AF-260143C98B1D}" type="presOf" srcId="{C8990CF1-AC7E-4CCA-8547-ED8C4957D861}" destId="{E6B45AC8-A407-2249-B816-3BE093A5D664}" srcOrd="0" destOrd="0" presId="urn:microsoft.com/office/officeart/2008/layout/LinedList"/>
    <dgm:cxn modelId="{2E60BCED-1D35-4D13-B31D-6722D4686FB1}" srcId="{C8990CF1-AC7E-4CCA-8547-ED8C4957D861}" destId="{8034D23E-97C0-401A-91D9-9B539D32CAB5}" srcOrd="3" destOrd="0" parTransId="{E4561875-5BCA-476A-9DFC-03E7F049A3A4}" sibTransId="{A4E8EC99-58B4-4C75-9E41-AEAF32766A71}"/>
    <dgm:cxn modelId="{E159B4F0-21CC-9048-9D20-1AB6B1CD823D}" type="presParOf" srcId="{E6B45AC8-A407-2249-B816-3BE093A5D664}" destId="{E0EB4430-EA75-C241-A221-AD859C5EDBC2}" srcOrd="0" destOrd="0" presId="urn:microsoft.com/office/officeart/2008/layout/LinedList"/>
    <dgm:cxn modelId="{EFF0B750-CAF0-5949-B036-B881B4045D45}" type="presParOf" srcId="{E6B45AC8-A407-2249-B816-3BE093A5D664}" destId="{777AB1A0-E1EE-F14A-80DF-4F73462068BD}" srcOrd="1" destOrd="0" presId="urn:microsoft.com/office/officeart/2008/layout/LinedList"/>
    <dgm:cxn modelId="{DD9BBC61-8D84-2449-BE59-D0AF46FDD753}" type="presParOf" srcId="{777AB1A0-E1EE-F14A-80DF-4F73462068BD}" destId="{BF2E6A5E-E695-4A4F-8B45-346835C16231}" srcOrd="0" destOrd="0" presId="urn:microsoft.com/office/officeart/2008/layout/LinedList"/>
    <dgm:cxn modelId="{89C5A966-BCC0-BF4B-A98D-226DEB4461AD}" type="presParOf" srcId="{777AB1A0-E1EE-F14A-80DF-4F73462068BD}" destId="{30723ADF-2A6B-0445-8B3E-E8D0C02FED57}" srcOrd="1" destOrd="0" presId="urn:microsoft.com/office/officeart/2008/layout/LinedList"/>
    <dgm:cxn modelId="{1B6E36EE-9639-A34D-82A8-98E4196033D6}" type="presParOf" srcId="{E6B45AC8-A407-2249-B816-3BE093A5D664}" destId="{87D1A83A-F25B-BF4C-A0C3-4A4162B7BC16}" srcOrd="2" destOrd="0" presId="urn:microsoft.com/office/officeart/2008/layout/LinedList"/>
    <dgm:cxn modelId="{D500A93F-3789-1C4C-A56B-BF8EDE41EABB}" type="presParOf" srcId="{E6B45AC8-A407-2249-B816-3BE093A5D664}" destId="{9834E264-537F-FF47-8455-A5242A808F6E}" srcOrd="3" destOrd="0" presId="urn:microsoft.com/office/officeart/2008/layout/LinedList"/>
    <dgm:cxn modelId="{64CA143E-5B35-8D45-AFCC-8031AC145ECF}" type="presParOf" srcId="{9834E264-537F-FF47-8455-A5242A808F6E}" destId="{6A5D981F-3F52-3D49-87C3-366F14814695}" srcOrd="0" destOrd="0" presId="urn:microsoft.com/office/officeart/2008/layout/LinedList"/>
    <dgm:cxn modelId="{5D6D20AE-D072-C344-8558-B26D2DE7B6A4}" type="presParOf" srcId="{9834E264-537F-FF47-8455-A5242A808F6E}" destId="{41794261-7E7E-A14B-8491-2AFC70BD55BF}" srcOrd="1" destOrd="0" presId="urn:microsoft.com/office/officeart/2008/layout/LinedList"/>
    <dgm:cxn modelId="{623FC01F-11F6-F744-BDE7-A12DC5135E20}" type="presParOf" srcId="{E6B45AC8-A407-2249-B816-3BE093A5D664}" destId="{B2C34D23-1022-9742-8147-51B8D1D68408}" srcOrd="4" destOrd="0" presId="urn:microsoft.com/office/officeart/2008/layout/LinedList"/>
    <dgm:cxn modelId="{063CED08-4166-164E-B909-635CDD13C24C}" type="presParOf" srcId="{E6B45AC8-A407-2249-B816-3BE093A5D664}" destId="{46AE177E-84F4-9347-B8B0-80A2F0204BD5}" srcOrd="5" destOrd="0" presId="urn:microsoft.com/office/officeart/2008/layout/LinedList"/>
    <dgm:cxn modelId="{49AB9774-C54A-EB47-BAB8-8875913F164E}" type="presParOf" srcId="{46AE177E-84F4-9347-B8B0-80A2F0204BD5}" destId="{7E086243-1FAB-2642-A54F-31FF6D057067}" srcOrd="0" destOrd="0" presId="urn:microsoft.com/office/officeart/2008/layout/LinedList"/>
    <dgm:cxn modelId="{50CCA9BE-39B0-454F-A401-AA186D09B5B7}" type="presParOf" srcId="{46AE177E-84F4-9347-B8B0-80A2F0204BD5}" destId="{D5C8F443-B71E-FF48-864F-665E97E3A780}" srcOrd="1" destOrd="0" presId="urn:microsoft.com/office/officeart/2008/layout/LinedList"/>
    <dgm:cxn modelId="{F330FC7B-F4A4-534F-BE01-4B0192F7C404}" type="presParOf" srcId="{E6B45AC8-A407-2249-B816-3BE093A5D664}" destId="{8A314276-BE83-AE43-808C-75F3B81A9797}" srcOrd="6" destOrd="0" presId="urn:microsoft.com/office/officeart/2008/layout/LinedList"/>
    <dgm:cxn modelId="{2546DC85-61D7-7749-8E62-4940D9DB1895}" type="presParOf" srcId="{E6B45AC8-A407-2249-B816-3BE093A5D664}" destId="{C8D6CD85-54A5-E24E-89EC-0C87F84A9F75}" srcOrd="7" destOrd="0" presId="urn:microsoft.com/office/officeart/2008/layout/LinedList"/>
    <dgm:cxn modelId="{3808F6C1-3AAB-DB43-9C22-B5DE0C582E61}" type="presParOf" srcId="{C8D6CD85-54A5-E24E-89EC-0C87F84A9F75}" destId="{FC27F28C-2101-C040-A52E-BC52C0086B1C}" srcOrd="0" destOrd="0" presId="urn:microsoft.com/office/officeart/2008/layout/LinedList"/>
    <dgm:cxn modelId="{9785176C-0DB8-204F-B49F-F949BD22A1CE}" type="presParOf" srcId="{C8D6CD85-54A5-E24E-89EC-0C87F84A9F75}" destId="{0F0F1356-6F6C-7449-951D-C6A2194F31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812A68-0978-4C50-94CA-88885910461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C38AE0B-CC3D-4C1A-8FFA-CB5634CD8A0F}">
      <dgm:prSet/>
      <dgm:spPr/>
      <dgm:t>
        <a:bodyPr/>
        <a:lstStyle/>
        <a:p>
          <a:pPr>
            <a:defRPr cap="all"/>
          </a:pPr>
          <a:r>
            <a:rPr lang="uk"/>
            <a:t>Що далі…</a:t>
          </a:r>
        </a:p>
      </dgm:t>
    </dgm:pt>
    <dgm:pt modelId="{2E0CDF82-AC27-4D4A-9632-DDF1D2327F91}" type="parTrans" cxnId="{4612F0A9-CE81-4691-9BAC-63D1A44DD8FF}">
      <dgm:prSet/>
      <dgm:spPr/>
      <dgm:t>
        <a:bodyPr/>
        <a:lstStyle/>
        <a:p>
          <a:endParaRPr lang="en-US"/>
        </a:p>
      </dgm:t>
    </dgm:pt>
    <dgm:pt modelId="{DE7A656A-4E37-4EC2-AFBC-D4DF1284EFB1}" type="sibTrans" cxnId="{4612F0A9-CE81-4691-9BAC-63D1A44DD8FF}">
      <dgm:prSet/>
      <dgm:spPr/>
      <dgm:t>
        <a:bodyPr/>
        <a:lstStyle/>
        <a:p>
          <a:endParaRPr lang="en-US"/>
        </a:p>
      </dgm:t>
    </dgm:pt>
    <dgm:pt modelId="{72FD0CE2-6080-4019-AF19-158579B32E1B}">
      <dgm:prSet/>
      <dgm:spPr/>
      <dgm:t>
        <a:bodyPr/>
        <a:lstStyle/>
        <a:p>
          <a:pPr>
            <a:defRPr cap="all"/>
          </a:pPr>
          <a:r>
            <a:rPr lang="uk"/>
            <a:t>Хто бере на себе відповідальність.</a:t>
          </a:r>
        </a:p>
      </dgm:t>
    </dgm:pt>
    <dgm:pt modelId="{F3D642D9-C76D-465A-B440-54D00485B98C}" type="parTrans" cxnId="{BF7C44EF-749A-407E-A831-F4D0D8233B99}">
      <dgm:prSet/>
      <dgm:spPr/>
      <dgm:t>
        <a:bodyPr/>
        <a:lstStyle/>
        <a:p>
          <a:endParaRPr lang="en-US"/>
        </a:p>
      </dgm:t>
    </dgm:pt>
    <dgm:pt modelId="{E52FDFF9-582F-4006-BC55-F00B2159439E}" type="sibTrans" cxnId="{BF7C44EF-749A-407E-A831-F4D0D8233B99}">
      <dgm:prSet/>
      <dgm:spPr/>
      <dgm:t>
        <a:bodyPr/>
        <a:lstStyle/>
        <a:p>
          <a:endParaRPr lang="en-US"/>
        </a:p>
      </dgm:t>
    </dgm:pt>
    <dgm:pt modelId="{0A447406-3D10-4B51-ABB9-994954DE1ADE}">
      <dgm:prSet/>
      <dgm:spPr/>
      <dgm:t>
        <a:bodyPr/>
        <a:lstStyle/>
        <a:p>
          <a:pPr>
            <a:defRPr cap="all"/>
          </a:pPr>
          <a:r>
            <a:rPr lang="uk"/>
            <a:t>Як це буде виглядати?</a:t>
          </a:r>
        </a:p>
      </dgm:t>
    </dgm:pt>
    <dgm:pt modelId="{FBDC8DCC-A6B9-4B8F-B301-80C4D9EEBEE5}" type="parTrans" cxnId="{22D84710-A2B8-4285-9CA9-1C37F69F8223}">
      <dgm:prSet/>
      <dgm:spPr/>
      <dgm:t>
        <a:bodyPr/>
        <a:lstStyle/>
        <a:p>
          <a:endParaRPr lang="en-US"/>
        </a:p>
      </dgm:t>
    </dgm:pt>
    <dgm:pt modelId="{9791B269-0CC9-42A3-A22C-DE6940A011DF}" type="sibTrans" cxnId="{22D84710-A2B8-4285-9CA9-1C37F69F8223}">
      <dgm:prSet/>
      <dgm:spPr/>
      <dgm:t>
        <a:bodyPr/>
        <a:lstStyle/>
        <a:p>
          <a:endParaRPr lang="en-US"/>
        </a:p>
      </dgm:t>
    </dgm:pt>
    <dgm:pt modelId="{72E2D22A-F762-4163-A491-40E0E32A509E}" type="pres">
      <dgm:prSet presAssocID="{BB812A68-0978-4C50-94CA-888859104616}" presName="root" presStyleCnt="0">
        <dgm:presLayoutVars>
          <dgm:dir/>
          <dgm:resizeHandles val="exact"/>
        </dgm:presLayoutVars>
      </dgm:prSet>
      <dgm:spPr/>
    </dgm:pt>
    <dgm:pt modelId="{9DF3C62E-F664-4837-8E2A-28C14A0CA82D}" type="pres">
      <dgm:prSet presAssocID="{6C38AE0B-CC3D-4C1A-8FFA-CB5634CD8A0F}" presName="compNode" presStyleCnt="0"/>
      <dgm:spPr/>
    </dgm:pt>
    <dgm:pt modelId="{34C8E4CB-D77E-4A33-89F4-2391F54C9473}" type="pres">
      <dgm:prSet presAssocID="{6C38AE0B-CC3D-4C1A-8FFA-CB5634CD8A0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5457F0D-8278-4BDE-9A37-DFD302E2100F}" type="pres">
      <dgm:prSet presAssocID="{6C38AE0B-CC3D-4C1A-8FFA-CB5634CD8A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0D8D50CC-8F66-4891-A684-25D01B8A1056}" type="pres">
      <dgm:prSet presAssocID="{6C38AE0B-CC3D-4C1A-8FFA-CB5634CD8A0F}" presName="spaceRect" presStyleCnt="0"/>
      <dgm:spPr/>
    </dgm:pt>
    <dgm:pt modelId="{68A6F7BE-86D2-4274-851F-663B2957099B}" type="pres">
      <dgm:prSet presAssocID="{6C38AE0B-CC3D-4C1A-8FFA-CB5634CD8A0F}" presName="textRect" presStyleLbl="revTx" presStyleIdx="0" presStyleCnt="3">
        <dgm:presLayoutVars>
          <dgm:chMax val="1"/>
          <dgm:chPref val="1"/>
        </dgm:presLayoutVars>
      </dgm:prSet>
      <dgm:spPr/>
    </dgm:pt>
    <dgm:pt modelId="{BF63C478-B758-41BD-88F0-B1177F78C787}" type="pres">
      <dgm:prSet presAssocID="{DE7A656A-4E37-4EC2-AFBC-D4DF1284EFB1}" presName="sibTrans" presStyleCnt="0"/>
      <dgm:spPr/>
    </dgm:pt>
    <dgm:pt modelId="{38690A34-FC08-4C5D-A631-AECD169F9820}" type="pres">
      <dgm:prSet presAssocID="{72FD0CE2-6080-4019-AF19-158579B32E1B}" presName="compNode" presStyleCnt="0"/>
      <dgm:spPr/>
    </dgm:pt>
    <dgm:pt modelId="{B7F732B9-BC5E-4073-B62A-9C83231C6249}" type="pres">
      <dgm:prSet presAssocID="{72FD0CE2-6080-4019-AF19-158579B32E1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95D0857-FED8-465C-92B0-46670406A7E6}" type="pres">
      <dgm:prSet presAssocID="{72FD0CE2-6080-4019-AF19-158579B32E1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men"/>
        </a:ext>
      </dgm:extLst>
    </dgm:pt>
    <dgm:pt modelId="{35456005-31B6-40C1-A78C-E2EB6F272763}" type="pres">
      <dgm:prSet presAssocID="{72FD0CE2-6080-4019-AF19-158579B32E1B}" presName="spaceRect" presStyleCnt="0"/>
      <dgm:spPr/>
    </dgm:pt>
    <dgm:pt modelId="{DA224E2E-07FD-4E79-ADAE-66B0E39CA8BF}" type="pres">
      <dgm:prSet presAssocID="{72FD0CE2-6080-4019-AF19-158579B32E1B}" presName="textRect" presStyleLbl="revTx" presStyleIdx="1" presStyleCnt="3">
        <dgm:presLayoutVars>
          <dgm:chMax val="1"/>
          <dgm:chPref val="1"/>
        </dgm:presLayoutVars>
      </dgm:prSet>
      <dgm:spPr/>
    </dgm:pt>
    <dgm:pt modelId="{BEF0FBA6-F533-42F5-9AF9-62069BE2144F}" type="pres">
      <dgm:prSet presAssocID="{E52FDFF9-582F-4006-BC55-F00B2159439E}" presName="sibTrans" presStyleCnt="0"/>
      <dgm:spPr/>
    </dgm:pt>
    <dgm:pt modelId="{809182E9-4DFD-4099-9D99-EE43D934BA17}" type="pres">
      <dgm:prSet presAssocID="{0A447406-3D10-4B51-ABB9-994954DE1ADE}" presName="compNode" presStyleCnt="0"/>
      <dgm:spPr/>
    </dgm:pt>
    <dgm:pt modelId="{A26EA858-AA96-478A-858B-8F59AEB22779}" type="pres">
      <dgm:prSet presAssocID="{0A447406-3D10-4B51-ABB9-994954DE1AD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057149A-3980-4B87-AA19-EBC4B8C37659}" type="pres">
      <dgm:prSet presAssocID="{0A447406-3D10-4B51-ABB9-994954DE1A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1A953339-1FA0-450A-B288-AE84FA987294}" type="pres">
      <dgm:prSet presAssocID="{0A447406-3D10-4B51-ABB9-994954DE1ADE}" presName="spaceRect" presStyleCnt="0"/>
      <dgm:spPr/>
    </dgm:pt>
    <dgm:pt modelId="{1AAB31F5-45B8-4D9F-A68F-1687938CB632}" type="pres">
      <dgm:prSet presAssocID="{0A447406-3D10-4B51-ABB9-994954DE1AD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2D84710-A2B8-4285-9CA9-1C37F69F8223}" srcId="{BB812A68-0978-4C50-94CA-888859104616}" destId="{0A447406-3D10-4B51-ABB9-994954DE1ADE}" srcOrd="2" destOrd="0" parTransId="{FBDC8DCC-A6B9-4B8F-B301-80C4D9EEBEE5}" sibTransId="{9791B269-0CC9-42A3-A22C-DE6940A011DF}"/>
    <dgm:cxn modelId="{73F3DD15-D17A-4DF0-82E7-0F3FD07143B2}" type="presOf" srcId="{BB812A68-0978-4C50-94CA-888859104616}" destId="{72E2D22A-F762-4163-A491-40E0E32A509E}" srcOrd="0" destOrd="0" presId="urn:microsoft.com/office/officeart/2018/5/layout/IconLeafLabelList"/>
    <dgm:cxn modelId="{C688CE3D-F3BF-40E7-8A94-49C04D67EF73}" type="presOf" srcId="{72FD0CE2-6080-4019-AF19-158579B32E1B}" destId="{DA224E2E-07FD-4E79-ADAE-66B0E39CA8BF}" srcOrd="0" destOrd="0" presId="urn:microsoft.com/office/officeart/2018/5/layout/IconLeafLabelList"/>
    <dgm:cxn modelId="{9F2AA854-E9BF-468A-A072-70B0FA91B147}" type="presOf" srcId="{6C38AE0B-CC3D-4C1A-8FFA-CB5634CD8A0F}" destId="{68A6F7BE-86D2-4274-851F-663B2957099B}" srcOrd="0" destOrd="0" presId="urn:microsoft.com/office/officeart/2018/5/layout/IconLeafLabelList"/>
    <dgm:cxn modelId="{4612F0A9-CE81-4691-9BAC-63D1A44DD8FF}" srcId="{BB812A68-0978-4C50-94CA-888859104616}" destId="{6C38AE0B-CC3D-4C1A-8FFA-CB5634CD8A0F}" srcOrd="0" destOrd="0" parTransId="{2E0CDF82-AC27-4D4A-9632-DDF1D2327F91}" sibTransId="{DE7A656A-4E37-4EC2-AFBC-D4DF1284EFB1}"/>
    <dgm:cxn modelId="{E6E0EBB6-3C4C-40A5-954B-C1DDCCAB683E}" type="presOf" srcId="{0A447406-3D10-4B51-ABB9-994954DE1ADE}" destId="{1AAB31F5-45B8-4D9F-A68F-1687938CB632}" srcOrd="0" destOrd="0" presId="urn:microsoft.com/office/officeart/2018/5/layout/IconLeafLabelList"/>
    <dgm:cxn modelId="{BF7C44EF-749A-407E-A831-F4D0D8233B99}" srcId="{BB812A68-0978-4C50-94CA-888859104616}" destId="{72FD0CE2-6080-4019-AF19-158579B32E1B}" srcOrd="1" destOrd="0" parTransId="{F3D642D9-C76D-465A-B440-54D00485B98C}" sibTransId="{E52FDFF9-582F-4006-BC55-F00B2159439E}"/>
    <dgm:cxn modelId="{88087E9E-69A3-4D1C-A163-95B1D8F3EF75}" type="presParOf" srcId="{72E2D22A-F762-4163-A491-40E0E32A509E}" destId="{9DF3C62E-F664-4837-8E2A-28C14A0CA82D}" srcOrd="0" destOrd="0" presId="urn:microsoft.com/office/officeart/2018/5/layout/IconLeafLabelList"/>
    <dgm:cxn modelId="{85709579-BF0D-4547-9193-B97F3EB7C8DA}" type="presParOf" srcId="{9DF3C62E-F664-4837-8E2A-28C14A0CA82D}" destId="{34C8E4CB-D77E-4A33-89F4-2391F54C9473}" srcOrd="0" destOrd="0" presId="urn:microsoft.com/office/officeart/2018/5/layout/IconLeafLabelList"/>
    <dgm:cxn modelId="{8C129527-B9A9-4FCD-B940-32672E45266E}" type="presParOf" srcId="{9DF3C62E-F664-4837-8E2A-28C14A0CA82D}" destId="{B5457F0D-8278-4BDE-9A37-DFD302E2100F}" srcOrd="1" destOrd="0" presId="urn:microsoft.com/office/officeart/2018/5/layout/IconLeafLabelList"/>
    <dgm:cxn modelId="{44120312-D832-453B-970D-27EACB9DD7D4}" type="presParOf" srcId="{9DF3C62E-F664-4837-8E2A-28C14A0CA82D}" destId="{0D8D50CC-8F66-4891-A684-25D01B8A1056}" srcOrd="2" destOrd="0" presId="urn:microsoft.com/office/officeart/2018/5/layout/IconLeafLabelList"/>
    <dgm:cxn modelId="{B1E5DDFD-DE6C-4F97-9019-4BE8C89C563A}" type="presParOf" srcId="{9DF3C62E-F664-4837-8E2A-28C14A0CA82D}" destId="{68A6F7BE-86D2-4274-851F-663B2957099B}" srcOrd="3" destOrd="0" presId="urn:microsoft.com/office/officeart/2018/5/layout/IconLeafLabelList"/>
    <dgm:cxn modelId="{2DCFC3ED-6EBE-4404-94BD-D55B8862D2B8}" type="presParOf" srcId="{72E2D22A-F762-4163-A491-40E0E32A509E}" destId="{BF63C478-B758-41BD-88F0-B1177F78C787}" srcOrd="1" destOrd="0" presId="urn:microsoft.com/office/officeart/2018/5/layout/IconLeafLabelList"/>
    <dgm:cxn modelId="{482EF356-A053-4A88-ADB0-27CD679A5988}" type="presParOf" srcId="{72E2D22A-F762-4163-A491-40E0E32A509E}" destId="{38690A34-FC08-4C5D-A631-AECD169F9820}" srcOrd="2" destOrd="0" presId="urn:microsoft.com/office/officeart/2018/5/layout/IconLeafLabelList"/>
    <dgm:cxn modelId="{AA48B612-3FFE-4FBE-A004-63C8CEA0E125}" type="presParOf" srcId="{38690A34-FC08-4C5D-A631-AECD169F9820}" destId="{B7F732B9-BC5E-4073-B62A-9C83231C6249}" srcOrd="0" destOrd="0" presId="urn:microsoft.com/office/officeart/2018/5/layout/IconLeafLabelList"/>
    <dgm:cxn modelId="{CD383F40-2212-4BE9-ADDB-4666A2BAA741}" type="presParOf" srcId="{38690A34-FC08-4C5D-A631-AECD169F9820}" destId="{195D0857-FED8-465C-92B0-46670406A7E6}" srcOrd="1" destOrd="0" presId="urn:microsoft.com/office/officeart/2018/5/layout/IconLeafLabelList"/>
    <dgm:cxn modelId="{A8D7747A-1257-42BF-BA4A-7402F57B18FB}" type="presParOf" srcId="{38690A34-FC08-4C5D-A631-AECD169F9820}" destId="{35456005-31B6-40C1-A78C-E2EB6F272763}" srcOrd="2" destOrd="0" presId="urn:microsoft.com/office/officeart/2018/5/layout/IconLeafLabelList"/>
    <dgm:cxn modelId="{D248826F-E1E1-4B73-8F75-F53681FDC66C}" type="presParOf" srcId="{38690A34-FC08-4C5D-A631-AECD169F9820}" destId="{DA224E2E-07FD-4E79-ADAE-66B0E39CA8BF}" srcOrd="3" destOrd="0" presId="urn:microsoft.com/office/officeart/2018/5/layout/IconLeafLabelList"/>
    <dgm:cxn modelId="{9AA7C1EF-AA0A-4CBF-A05B-25AC1FCE3261}" type="presParOf" srcId="{72E2D22A-F762-4163-A491-40E0E32A509E}" destId="{BEF0FBA6-F533-42F5-9AF9-62069BE2144F}" srcOrd="3" destOrd="0" presId="urn:microsoft.com/office/officeart/2018/5/layout/IconLeafLabelList"/>
    <dgm:cxn modelId="{365AFC9B-6E4C-4A14-AB72-E8C1957DE513}" type="presParOf" srcId="{72E2D22A-F762-4163-A491-40E0E32A509E}" destId="{809182E9-4DFD-4099-9D99-EE43D934BA17}" srcOrd="4" destOrd="0" presId="urn:microsoft.com/office/officeart/2018/5/layout/IconLeafLabelList"/>
    <dgm:cxn modelId="{4865B903-6872-4A4B-A6CA-1DB4B5E9C2BB}" type="presParOf" srcId="{809182E9-4DFD-4099-9D99-EE43D934BA17}" destId="{A26EA858-AA96-478A-858B-8F59AEB22779}" srcOrd="0" destOrd="0" presId="urn:microsoft.com/office/officeart/2018/5/layout/IconLeafLabelList"/>
    <dgm:cxn modelId="{0E47FCE2-45AD-426E-9B4D-DC27184DC9E5}" type="presParOf" srcId="{809182E9-4DFD-4099-9D99-EE43D934BA17}" destId="{5057149A-3980-4B87-AA19-EBC4B8C37659}" srcOrd="1" destOrd="0" presId="urn:microsoft.com/office/officeart/2018/5/layout/IconLeafLabelList"/>
    <dgm:cxn modelId="{712C04C1-4A4C-4876-89C5-A92E643E24DC}" type="presParOf" srcId="{809182E9-4DFD-4099-9D99-EE43D934BA17}" destId="{1A953339-1FA0-450A-B288-AE84FA987294}" srcOrd="2" destOrd="0" presId="urn:microsoft.com/office/officeart/2018/5/layout/IconLeafLabelList"/>
    <dgm:cxn modelId="{5823EA0F-A2FE-463B-9900-C18722F23DBD}" type="presParOf" srcId="{809182E9-4DFD-4099-9D99-EE43D934BA17}" destId="{1AAB31F5-45B8-4D9F-A68F-1687938CB63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72DBEF-4CC2-42E8-80D3-B1898E4E5B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F226E88-3432-4458-B89C-417B0FFB55DA}">
      <dgm:prSet/>
      <dgm:spPr/>
      <dgm:t>
        <a:bodyPr/>
        <a:lstStyle/>
        <a:p>
          <a:pPr>
            <a:defRPr cap="all"/>
          </a:pPr>
          <a:r>
            <a:rPr lang="uk" dirty="0"/>
            <a:t>Як </a:t>
          </a:r>
          <a:r>
            <a:rPr lang="uk-UA" dirty="0"/>
            <a:t>Ця</a:t>
          </a:r>
          <a:r>
            <a:rPr lang="uk" dirty="0"/>
            <a:t> інформація впливає на вашу практику?</a:t>
          </a:r>
        </a:p>
      </dgm:t>
    </dgm:pt>
    <dgm:pt modelId="{2518A8F3-4E93-4589-B6F1-3A911A24D0D3}" type="parTrans" cxnId="{F20FAC2C-3DC4-47E2-A924-DCDB1A0D7BA0}">
      <dgm:prSet/>
      <dgm:spPr/>
      <dgm:t>
        <a:bodyPr/>
        <a:lstStyle/>
        <a:p>
          <a:endParaRPr lang="en-US"/>
        </a:p>
      </dgm:t>
    </dgm:pt>
    <dgm:pt modelId="{EF22C398-B1F7-4492-890B-D94B425E96A8}" type="sibTrans" cxnId="{F20FAC2C-3DC4-47E2-A924-DCDB1A0D7BA0}">
      <dgm:prSet/>
      <dgm:spPr/>
      <dgm:t>
        <a:bodyPr/>
        <a:lstStyle/>
        <a:p>
          <a:endParaRPr lang="en-US"/>
        </a:p>
      </dgm:t>
    </dgm:pt>
    <dgm:pt modelId="{720FD74E-1A79-4A99-BC3B-0306D6416175}">
      <dgm:prSet/>
      <dgm:spPr/>
      <dgm:t>
        <a:bodyPr/>
        <a:lstStyle/>
        <a:p>
          <a:pPr>
            <a:defRPr cap="all"/>
          </a:pPr>
          <a:r>
            <a:rPr lang="uk" dirty="0"/>
            <a:t>Що може змінитися для вас після цієї презентації?</a:t>
          </a:r>
        </a:p>
      </dgm:t>
    </dgm:pt>
    <dgm:pt modelId="{9F145AFB-78CE-4D3D-8A85-2D4AAA2EE3DA}" type="parTrans" cxnId="{E63CFE15-89EF-418D-BAF1-34E4232FA016}">
      <dgm:prSet/>
      <dgm:spPr/>
      <dgm:t>
        <a:bodyPr/>
        <a:lstStyle/>
        <a:p>
          <a:endParaRPr lang="en-US"/>
        </a:p>
      </dgm:t>
    </dgm:pt>
    <dgm:pt modelId="{3F8473F3-CC12-4159-9D02-524C0F5080E6}" type="sibTrans" cxnId="{E63CFE15-89EF-418D-BAF1-34E4232FA016}">
      <dgm:prSet/>
      <dgm:spPr/>
      <dgm:t>
        <a:bodyPr/>
        <a:lstStyle/>
        <a:p>
          <a:endParaRPr lang="en-US"/>
        </a:p>
      </dgm:t>
    </dgm:pt>
    <dgm:pt modelId="{94DA8D8F-7D9A-414F-81C1-DDEBCC4BE2CB}">
      <dgm:prSet/>
      <dgm:spPr/>
      <dgm:t>
        <a:bodyPr/>
        <a:lstStyle/>
        <a:p>
          <a:pPr>
            <a:defRPr cap="all"/>
          </a:pPr>
          <a:r>
            <a:rPr lang="uk" dirty="0"/>
            <a:t>Які ключові повідомлення ви винесли з цього вебінару?</a:t>
          </a:r>
        </a:p>
      </dgm:t>
    </dgm:pt>
    <dgm:pt modelId="{FCED4040-04BC-4F60-A720-52D5FAAA9117}" type="parTrans" cxnId="{134DB44E-2BD0-4142-89AE-52A0BC6BECEA}">
      <dgm:prSet/>
      <dgm:spPr/>
      <dgm:t>
        <a:bodyPr/>
        <a:lstStyle/>
        <a:p>
          <a:endParaRPr lang="en-US"/>
        </a:p>
      </dgm:t>
    </dgm:pt>
    <dgm:pt modelId="{7C3BEAFD-F98A-4246-9188-F89B3499EC29}" type="sibTrans" cxnId="{134DB44E-2BD0-4142-89AE-52A0BC6BECEA}">
      <dgm:prSet/>
      <dgm:spPr/>
      <dgm:t>
        <a:bodyPr/>
        <a:lstStyle/>
        <a:p>
          <a:endParaRPr lang="en-US"/>
        </a:p>
      </dgm:t>
    </dgm:pt>
    <dgm:pt modelId="{72F5B2B8-F5E8-4206-9C97-4DA3F0156FE5}" type="pres">
      <dgm:prSet presAssocID="{7D72DBEF-4CC2-42E8-80D3-B1898E4E5BC1}" presName="root" presStyleCnt="0">
        <dgm:presLayoutVars>
          <dgm:dir/>
          <dgm:resizeHandles val="exact"/>
        </dgm:presLayoutVars>
      </dgm:prSet>
      <dgm:spPr/>
    </dgm:pt>
    <dgm:pt modelId="{671CB6FC-FF21-4419-80B1-9287337FDB00}" type="pres">
      <dgm:prSet presAssocID="{BF226E88-3432-4458-B89C-417B0FFB55DA}" presName="compNode" presStyleCnt="0"/>
      <dgm:spPr/>
    </dgm:pt>
    <dgm:pt modelId="{A00B411C-659E-45FF-B14B-BEAD9653D71E}" type="pres">
      <dgm:prSet presAssocID="{BF226E88-3432-4458-B89C-417B0FFB55DA}" presName="iconBgRect" presStyleLbl="bgShp" presStyleIdx="0" presStyleCnt="3"/>
      <dgm:spPr/>
    </dgm:pt>
    <dgm:pt modelId="{C3F4CD3F-6BA7-47EA-A2F3-89A995C08887}" type="pres">
      <dgm:prSet presAssocID="{BF226E88-3432-4458-B89C-417B0FFB55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641928F5-A7E5-484C-84A2-E2354503B167}" type="pres">
      <dgm:prSet presAssocID="{BF226E88-3432-4458-B89C-417B0FFB55DA}" presName="spaceRect" presStyleCnt="0"/>
      <dgm:spPr/>
    </dgm:pt>
    <dgm:pt modelId="{21889235-5A52-46EE-B9CC-2119C10478D1}" type="pres">
      <dgm:prSet presAssocID="{BF226E88-3432-4458-B89C-417B0FFB55DA}" presName="textRect" presStyleLbl="revTx" presStyleIdx="0" presStyleCnt="3">
        <dgm:presLayoutVars>
          <dgm:chMax val="1"/>
          <dgm:chPref val="1"/>
        </dgm:presLayoutVars>
      </dgm:prSet>
      <dgm:spPr/>
    </dgm:pt>
    <dgm:pt modelId="{75000A4C-90DC-4F4C-B575-5B707CD048BF}" type="pres">
      <dgm:prSet presAssocID="{EF22C398-B1F7-4492-890B-D94B425E96A8}" presName="sibTrans" presStyleCnt="0"/>
      <dgm:spPr/>
    </dgm:pt>
    <dgm:pt modelId="{057F71FF-1B85-4C90-AF20-467FDABAD703}" type="pres">
      <dgm:prSet presAssocID="{720FD74E-1A79-4A99-BC3B-0306D6416175}" presName="compNode" presStyleCnt="0"/>
      <dgm:spPr/>
    </dgm:pt>
    <dgm:pt modelId="{75C3AA2B-576D-4F83-B5E3-5319CEF39564}" type="pres">
      <dgm:prSet presAssocID="{720FD74E-1A79-4A99-BC3B-0306D6416175}" presName="iconBgRect" presStyleLbl="bgShp" presStyleIdx="1" presStyleCnt="3"/>
      <dgm:spPr/>
    </dgm:pt>
    <dgm:pt modelId="{6F4419A7-76B9-42D1-B458-9A28F675D624}" type="pres">
      <dgm:prSet presAssocID="{720FD74E-1A79-4A99-BC3B-0306D641617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89D4A1A-97ED-488F-9A35-B23BDD454095}" type="pres">
      <dgm:prSet presAssocID="{720FD74E-1A79-4A99-BC3B-0306D6416175}" presName="spaceRect" presStyleCnt="0"/>
      <dgm:spPr/>
    </dgm:pt>
    <dgm:pt modelId="{11F8BA60-6CEF-481D-AEE1-F94CFBC37BA2}" type="pres">
      <dgm:prSet presAssocID="{720FD74E-1A79-4A99-BC3B-0306D6416175}" presName="textRect" presStyleLbl="revTx" presStyleIdx="1" presStyleCnt="3">
        <dgm:presLayoutVars>
          <dgm:chMax val="1"/>
          <dgm:chPref val="1"/>
        </dgm:presLayoutVars>
      </dgm:prSet>
      <dgm:spPr/>
    </dgm:pt>
    <dgm:pt modelId="{A821FE96-9C4A-4FD9-B3A6-FED7CE77794A}" type="pres">
      <dgm:prSet presAssocID="{3F8473F3-CC12-4159-9D02-524C0F5080E6}" presName="sibTrans" presStyleCnt="0"/>
      <dgm:spPr/>
    </dgm:pt>
    <dgm:pt modelId="{B7F0BED7-778B-4BEF-B90A-156EC246A830}" type="pres">
      <dgm:prSet presAssocID="{94DA8D8F-7D9A-414F-81C1-DDEBCC4BE2CB}" presName="compNode" presStyleCnt="0"/>
      <dgm:spPr/>
    </dgm:pt>
    <dgm:pt modelId="{4BD02767-9626-4A38-AB5F-99C2F4E5232D}" type="pres">
      <dgm:prSet presAssocID="{94DA8D8F-7D9A-414F-81C1-DDEBCC4BE2CB}" presName="iconBgRect" presStyleLbl="bgShp" presStyleIdx="2" presStyleCnt="3"/>
      <dgm:spPr/>
    </dgm:pt>
    <dgm:pt modelId="{185F8630-8200-4AFD-9278-56034479AAB1}" type="pres">
      <dgm:prSet presAssocID="{94DA8D8F-7D9A-414F-81C1-DDEBCC4BE2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F61AC32-B8E3-485B-9EAD-6E3777EEAAA9}" type="pres">
      <dgm:prSet presAssocID="{94DA8D8F-7D9A-414F-81C1-DDEBCC4BE2CB}" presName="spaceRect" presStyleCnt="0"/>
      <dgm:spPr/>
    </dgm:pt>
    <dgm:pt modelId="{9E99E7D2-41E6-4D31-A4A9-9BD65CF3103A}" type="pres">
      <dgm:prSet presAssocID="{94DA8D8F-7D9A-414F-81C1-DDEBCC4BE2C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63CFE15-89EF-418D-BAF1-34E4232FA016}" srcId="{7D72DBEF-4CC2-42E8-80D3-B1898E4E5BC1}" destId="{720FD74E-1A79-4A99-BC3B-0306D6416175}" srcOrd="1" destOrd="0" parTransId="{9F145AFB-78CE-4D3D-8A85-2D4AAA2EE3DA}" sibTransId="{3F8473F3-CC12-4159-9D02-524C0F5080E6}"/>
    <dgm:cxn modelId="{F20FAC2C-3DC4-47E2-A924-DCDB1A0D7BA0}" srcId="{7D72DBEF-4CC2-42E8-80D3-B1898E4E5BC1}" destId="{BF226E88-3432-4458-B89C-417B0FFB55DA}" srcOrd="0" destOrd="0" parTransId="{2518A8F3-4E93-4589-B6F1-3A911A24D0D3}" sibTransId="{EF22C398-B1F7-4492-890B-D94B425E96A8}"/>
    <dgm:cxn modelId="{00977D3E-2385-44ED-ABB0-AECC1EC050C5}" type="presOf" srcId="{BF226E88-3432-4458-B89C-417B0FFB55DA}" destId="{21889235-5A52-46EE-B9CC-2119C10478D1}" srcOrd="0" destOrd="0" presId="urn:microsoft.com/office/officeart/2018/5/layout/IconCircleLabelList"/>
    <dgm:cxn modelId="{134DB44E-2BD0-4142-89AE-52A0BC6BECEA}" srcId="{7D72DBEF-4CC2-42E8-80D3-B1898E4E5BC1}" destId="{94DA8D8F-7D9A-414F-81C1-DDEBCC4BE2CB}" srcOrd="2" destOrd="0" parTransId="{FCED4040-04BC-4F60-A720-52D5FAAA9117}" sibTransId="{7C3BEAFD-F98A-4246-9188-F89B3499EC29}"/>
    <dgm:cxn modelId="{329C5357-728E-406D-8B3B-071E71A53975}" type="presOf" srcId="{94DA8D8F-7D9A-414F-81C1-DDEBCC4BE2CB}" destId="{9E99E7D2-41E6-4D31-A4A9-9BD65CF3103A}" srcOrd="0" destOrd="0" presId="urn:microsoft.com/office/officeart/2018/5/layout/IconCircleLabelList"/>
    <dgm:cxn modelId="{71E961C9-3AA4-4A2D-B35F-A0AAABDA9730}" type="presOf" srcId="{720FD74E-1A79-4A99-BC3B-0306D6416175}" destId="{11F8BA60-6CEF-481D-AEE1-F94CFBC37BA2}" srcOrd="0" destOrd="0" presId="urn:microsoft.com/office/officeart/2018/5/layout/IconCircleLabelList"/>
    <dgm:cxn modelId="{31EC64E9-0609-445B-ADCB-20CE00FEF6D5}" type="presOf" srcId="{7D72DBEF-4CC2-42E8-80D3-B1898E4E5BC1}" destId="{72F5B2B8-F5E8-4206-9C97-4DA3F0156FE5}" srcOrd="0" destOrd="0" presId="urn:microsoft.com/office/officeart/2018/5/layout/IconCircleLabelList"/>
    <dgm:cxn modelId="{F65C270F-64E0-4A13-8202-58806F7E2480}" type="presParOf" srcId="{72F5B2B8-F5E8-4206-9C97-4DA3F0156FE5}" destId="{671CB6FC-FF21-4419-80B1-9287337FDB00}" srcOrd="0" destOrd="0" presId="urn:microsoft.com/office/officeart/2018/5/layout/IconCircleLabelList"/>
    <dgm:cxn modelId="{5DEDCF98-9C2B-4A1F-A0C0-A2110BCB6B37}" type="presParOf" srcId="{671CB6FC-FF21-4419-80B1-9287337FDB00}" destId="{A00B411C-659E-45FF-B14B-BEAD9653D71E}" srcOrd="0" destOrd="0" presId="urn:microsoft.com/office/officeart/2018/5/layout/IconCircleLabelList"/>
    <dgm:cxn modelId="{ED22DE06-092B-4ACE-8189-6C3CC2EF74D6}" type="presParOf" srcId="{671CB6FC-FF21-4419-80B1-9287337FDB00}" destId="{C3F4CD3F-6BA7-47EA-A2F3-89A995C08887}" srcOrd="1" destOrd="0" presId="urn:microsoft.com/office/officeart/2018/5/layout/IconCircleLabelList"/>
    <dgm:cxn modelId="{8AC30D34-F076-43DD-A6E5-1FB9F86F78CB}" type="presParOf" srcId="{671CB6FC-FF21-4419-80B1-9287337FDB00}" destId="{641928F5-A7E5-484C-84A2-E2354503B167}" srcOrd="2" destOrd="0" presId="urn:microsoft.com/office/officeart/2018/5/layout/IconCircleLabelList"/>
    <dgm:cxn modelId="{172A668A-8023-4E94-A775-B73DC0F87581}" type="presParOf" srcId="{671CB6FC-FF21-4419-80B1-9287337FDB00}" destId="{21889235-5A52-46EE-B9CC-2119C10478D1}" srcOrd="3" destOrd="0" presId="urn:microsoft.com/office/officeart/2018/5/layout/IconCircleLabelList"/>
    <dgm:cxn modelId="{0B8C4A19-F1BF-4692-ADDD-BC019F3D9B71}" type="presParOf" srcId="{72F5B2B8-F5E8-4206-9C97-4DA3F0156FE5}" destId="{75000A4C-90DC-4F4C-B575-5B707CD048BF}" srcOrd="1" destOrd="0" presId="urn:microsoft.com/office/officeart/2018/5/layout/IconCircleLabelList"/>
    <dgm:cxn modelId="{48ECDCF3-5D40-424D-BFF6-9363F5CDE0D4}" type="presParOf" srcId="{72F5B2B8-F5E8-4206-9C97-4DA3F0156FE5}" destId="{057F71FF-1B85-4C90-AF20-467FDABAD703}" srcOrd="2" destOrd="0" presId="urn:microsoft.com/office/officeart/2018/5/layout/IconCircleLabelList"/>
    <dgm:cxn modelId="{10BC0D29-2FF4-4379-ABB2-CA74ECCCEF8E}" type="presParOf" srcId="{057F71FF-1B85-4C90-AF20-467FDABAD703}" destId="{75C3AA2B-576D-4F83-B5E3-5319CEF39564}" srcOrd="0" destOrd="0" presId="urn:microsoft.com/office/officeart/2018/5/layout/IconCircleLabelList"/>
    <dgm:cxn modelId="{1AF3EEA3-689E-4A0E-A332-0E48A6FCCB48}" type="presParOf" srcId="{057F71FF-1B85-4C90-AF20-467FDABAD703}" destId="{6F4419A7-76B9-42D1-B458-9A28F675D624}" srcOrd="1" destOrd="0" presId="urn:microsoft.com/office/officeart/2018/5/layout/IconCircleLabelList"/>
    <dgm:cxn modelId="{F771DAFC-18AC-4DD2-85D5-58A8A65A2825}" type="presParOf" srcId="{057F71FF-1B85-4C90-AF20-467FDABAD703}" destId="{089D4A1A-97ED-488F-9A35-B23BDD454095}" srcOrd="2" destOrd="0" presId="urn:microsoft.com/office/officeart/2018/5/layout/IconCircleLabelList"/>
    <dgm:cxn modelId="{DF95B58E-7CFB-4D55-99E2-054CAC943022}" type="presParOf" srcId="{057F71FF-1B85-4C90-AF20-467FDABAD703}" destId="{11F8BA60-6CEF-481D-AEE1-F94CFBC37BA2}" srcOrd="3" destOrd="0" presId="urn:microsoft.com/office/officeart/2018/5/layout/IconCircleLabelList"/>
    <dgm:cxn modelId="{114C7D5E-9C09-450E-85C3-A9C984811C12}" type="presParOf" srcId="{72F5B2B8-F5E8-4206-9C97-4DA3F0156FE5}" destId="{A821FE96-9C4A-4FD9-B3A6-FED7CE77794A}" srcOrd="3" destOrd="0" presId="urn:microsoft.com/office/officeart/2018/5/layout/IconCircleLabelList"/>
    <dgm:cxn modelId="{11D38F3C-78F9-4317-860B-9FE547EF1EE5}" type="presParOf" srcId="{72F5B2B8-F5E8-4206-9C97-4DA3F0156FE5}" destId="{B7F0BED7-778B-4BEF-B90A-156EC246A830}" srcOrd="4" destOrd="0" presId="urn:microsoft.com/office/officeart/2018/5/layout/IconCircleLabelList"/>
    <dgm:cxn modelId="{2BEE19B1-5438-421F-ACD1-634E2947DA33}" type="presParOf" srcId="{B7F0BED7-778B-4BEF-B90A-156EC246A830}" destId="{4BD02767-9626-4A38-AB5F-99C2F4E5232D}" srcOrd="0" destOrd="0" presId="urn:microsoft.com/office/officeart/2018/5/layout/IconCircleLabelList"/>
    <dgm:cxn modelId="{032E0144-3CA8-4A13-9B84-011EDEC56206}" type="presParOf" srcId="{B7F0BED7-778B-4BEF-B90A-156EC246A830}" destId="{185F8630-8200-4AFD-9278-56034479AAB1}" srcOrd="1" destOrd="0" presId="urn:microsoft.com/office/officeart/2018/5/layout/IconCircleLabelList"/>
    <dgm:cxn modelId="{D3D7DFF7-5653-459A-B6D6-E22AA591E0AE}" type="presParOf" srcId="{B7F0BED7-778B-4BEF-B90A-156EC246A830}" destId="{8F61AC32-B8E3-485B-9EAD-6E3777EEAAA9}" srcOrd="2" destOrd="0" presId="urn:microsoft.com/office/officeart/2018/5/layout/IconCircleLabelList"/>
    <dgm:cxn modelId="{5DC14C72-B4F3-4F8F-9CD3-27094839F5FB}" type="presParOf" srcId="{B7F0BED7-778B-4BEF-B90A-156EC246A830}" destId="{9E99E7D2-41E6-4D31-A4A9-9BD65CF3103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26576F-F96B-41F8-ABF7-65A9CC8D096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E462F7-3E10-4C94-82EF-EA6DB2468956}">
      <dgm:prSet/>
      <dgm:spPr/>
      <dgm:t>
        <a:bodyPr/>
        <a:lstStyle/>
        <a:p>
          <a:pPr>
            <a:defRPr cap="all"/>
          </a:pPr>
          <a:r>
            <a:rPr lang="uk"/>
            <a:t>Дякую за увагу</a:t>
          </a:r>
          <a:endParaRPr lang="en-US"/>
        </a:p>
      </dgm:t>
    </dgm:pt>
    <dgm:pt modelId="{3175EA3A-9D60-4ED5-A6D4-AF5CAEBB0A4C}" type="parTrans" cxnId="{61F5FFAF-5D14-42B3-AFF0-4DB633B64A27}">
      <dgm:prSet/>
      <dgm:spPr/>
      <dgm:t>
        <a:bodyPr/>
        <a:lstStyle/>
        <a:p>
          <a:endParaRPr lang="en-US"/>
        </a:p>
      </dgm:t>
    </dgm:pt>
    <dgm:pt modelId="{6BF816DD-0E23-45CE-AEAA-2FA52364E59E}" type="sibTrans" cxnId="{61F5FFAF-5D14-42B3-AFF0-4DB633B64A27}">
      <dgm:prSet/>
      <dgm:spPr/>
      <dgm:t>
        <a:bodyPr/>
        <a:lstStyle/>
        <a:p>
          <a:endParaRPr lang="en-US"/>
        </a:p>
      </dgm:t>
    </dgm:pt>
    <dgm:pt modelId="{D7413046-DBD0-411F-A6D2-92E2BD9F7DA8}">
      <dgm:prSet/>
      <dgm:spPr/>
      <dgm:t>
        <a:bodyPr/>
        <a:lstStyle/>
        <a:p>
          <a:pPr>
            <a:defRPr cap="all"/>
          </a:pPr>
          <a:r>
            <a:rPr lang="uk"/>
            <a:t>Питання</a:t>
          </a:r>
          <a:endParaRPr lang="en-US"/>
        </a:p>
      </dgm:t>
    </dgm:pt>
    <dgm:pt modelId="{50D547B3-AF3D-42E4-9F7B-361E7DFE76B7}" type="parTrans" cxnId="{F90CD3D1-6440-4EF7-B754-B71A66342011}">
      <dgm:prSet/>
      <dgm:spPr/>
      <dgm:t>
        <a:bodyPr/>
        <a:lstStyle/>
        <a:p>
          <a:endParaRPr lang="en-US"/>
        </a:p>
      </dgm:t>
    </dgm:pt>
    <dgm:pt modelId="{71FA5E21-5774-4E14-93CD-59D268079F92}" type="sibTrans" cxnId="{F90CD3D1-6440-4EF7-B754-B71A66342011}">
      <dgm:prSet/>
      <dgm:spPr/>
      <dgm:t>
        <a:bodyPr/>
        <a:lstStyle/>
        <a:p>
          <a:endParaRPr lang="en-US"/>
        </a:p>
      </dgm:t>
    </dgm:pt>
    <dgm:pt modelId="{56563911-42BD-4BCD-BB55-548F88EF848B}" type="pres">
      <dgm:prSet presAssocID="{4E26576F-F96B-41F8-ABF7-65A9CC8D0969}" presName="root" presStyleCnt="0">
        <dgm:presLayoutVars>
          <dgm:dir/>
          <dgm:resizeHandles val="exact"/>
        </dgm:presLayoutVars>
      </dgm:prSet>
      <dgm:spPr/>
    </dgm:pt>
    <dgm:pt modelId="{6736B14D-6803-4479-B42E-FF436999F5AD}" type="pres">
      <dgm:prSet presAssocID="{6AE462F7-3E10-4C94-82EF-EA6DB2468956}" presName="compNode" presStyleCnt="0"/>
      <dgm:spPr/>
    </dgm:pt>
    <dgm:pt modelId="{1F7AB02F-1BA7-472C-B9F0-EBF150B9E5DD}" type="pres">
      <dgm:prSet presAssocID="{6AE462F7-3E10-4C94-82EF-EA6DB2468956}" presName="iconBgRect" presStyleLbl="bgShp" presStyleIdx="0" presStyleCnt="2"/>
      <dgm:spPr/>
    </dgm:pt>
    <dgm:pt modelId="{849A8357-5060-44CD-B4A6-1BF455F636E0}" type="pres">
      <dgm:prSet presAssocID="{6AE462F7-3E10-4C94-82EF-EA6DB246895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0D678176-2D97-49AA-ADC9-B5F49A709248}" type="pres">
      <dgm:prSet presAssocID="{6AE462F7-3E10-4C94-82EF-EA6DB2468956}" presName="spaceRect" presStyleCnt="0"/>
      <dgm:spPr/>
    </dgm:pt>
    <dgm:pt modelId="{094C8BC2-50D8-4E3C-A05D-3F0F8FDE6571}" type="pres">
      <dgm:prSet presAssocID="{6AE462F7-3E10-4C94-82EF-EA6DB2468956}" presName="textRect" presStyleLbl="revTx" presStyleIdx="0" presStyleCnt="2">
        <dgm:presLayoutVars>
          <dgm:chMax val="1"/>
          <dgm:chPref val="1"/>
        </dgm:presLayoutVars>
      </dgm:prSet>
      <dgm:spPr/>
    </dgm:pt>
    <dgm:pt modelId="{60A14D34-11B9-44DF-B206-D4EEF48756F2}" type="pres">
      <dgm:prSet presAssocID="{6BF816DD-0E23-45CE-AEAA-2FA52364E59E}" presName="sibTrans" presStyleCnt="0"/>
      <dgm:spPr/>
    </dgm:pt>
    <dgm:pt modelId="{A6CC92D0-F3E7-4D55-BA72-D66204C3F537}" type="pres">
      <dgm:prSet presAssocID="{D7413046-DBD0-411F-A6D2-92E2BD9F7DA8}" presName="compNode" presStyleCnt="0"/>
      <dgm:spPr/>
    </dgm:pt>
    <dgm:pt modelId="{0007034F-D52D-4A73-8AB0-6780C0E6B340}" type="pres">
      <dgm:prSet presAssocID="{D7413046-DBD0-411F-A6D2-92E2BD9F7DA8}" presName="iconBgRect" presStyleLbl="bgShp" presStyleIdx="1" presStyleCnt="2"/>
      <dgm:spPr/>
    </dgm:pt>
    <dgm:pt modelId="{1D4242A1-B803-4529-AE64-7EF240F34850}" type="pres">
      <dgm:prSet presAssocID="{D7413046-DBD0-411F-A6D2-92E2BD9F7DA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CB4DC19-CCBD-4E0F-A7C0-FFEDF29BA4E6}" type="pres">
      <dgm:prSet presAssocID="{D7413046-DBD0-411F-A6D2-92E2BD9F7DA8}" presName="spaceRect" presStyleCnt="0"/>
      <dgm:spPr/>
    </dgm:pt>
    <dgm:pt modelId="{EB1DA58D-9342-42CB-838B-A2094A801666}" type="pres">
      <dgm:prSet presAssocID="{D7413046-DBD0-411F-A6D2-92E2BD9F7DA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EADCA67-AAAB-4964-B22C-129C043D1B4B}" type="presOf" srcId="{D7413046-DBD0-411F-A6D2-92E2BD9F7DA8}" destId="{EB1DA58D-9342-42CB-838B-A2094A801666}" srcOrd="0" destOrd="0" presId="urn:microsoft.com/office/officeart/2018/5/layout/IconCircleLabelList"/>
    <dgm:cxn modelId="{9493B06E-2D55-46DD-8A3D-0125D1483A2F}" type="presOf" srcId="{6AE462F7-3E10-4C94-82EF-EA6DB2468956}" destId="{094C8BC2-50D8-4E3C-A05D-3F0F8FDE6571}" srcOrd="0" destOrd="0" presId="urn:microsoft.com/office/officeart/2018/5/layout/IconCircleLabelList"/>
    <dgm:cxn modelId="{61F5FFAF-5D14-42B3-AFF0-4DB633B64A27}" srcId="{4E26576F-F96B-41F8-ABF7-65A9CC8D0969}" destId="{6AE462F7-3E10-4C94-82EF-EA6DB2468956}" srcOrd="0" destOrd="0" parTransId="{3175EA3A-9D60-4ED5-A6D4-AF5CAEBB0A4C}" sibTransId="{6BF816DD-0E23-45CE-AEAA-2FA52364E59E}"/>
    <dgm:cxn modelId="{F90CD3D1-6440-4EF7-B754-B71A66342011}" srcId="{4E26576F-F96B-41F8-ABF7-65A9CC8D0969}" destId="{D7413046-DBD0-411F-A6D2-92E2BD9F7DA8}" srcOrd="1" destOrd="0" parTransId="{50D547B3-AF3D-42E4-9F7B-361E7DFE76B7}" sibTransId="{71FA5E21-5774-4E14-93CD-59D268079F92}"/>
    <dgm:cxn modelId="{1E73B3DF-3517-4644-A241-27BAE182A295}" type="presOf" srcId="{4E26576F-F96B-41F8-ABF7-65A9CC8D0969}" destId="{56563911-42BD-4BCD-BB55-548F88EF848B}" srcOrd="0" destOrd="0" presId="urn:microsoft.com/office/officeart/2018/5/layout/IconCircleLabelList"/>
    <dgm:cxn modelId="{1BF8437C-CBB3-4D0D-A8EA-A00290A0859E}" type="presParOf" srcId="{56563911-42BD-4BCD-BB55-548F88EF848B}" destId="{6736B14D-6803-4479-B42E-FF436999F5AD}" srcOrd="0" destOrd="0" presId="urn:microsoft.com/office/officeart/2018/5/layout/IconCircleLabelList"/>
    <dgm:cxn modelId="{9515A3D0-CFDD-44A4-AF60-D46D9D86B9C6}" type="presParOf" srcId="{6736B14D-6803-4479-B42E-FF436999F5AD}" destId="{1F7AB02F-1BA7-472C-B9F0-EBF150B9E5DD}" srcOrd="0" destOrd="0" presId="urn:microsoft.com/office/officeart/2018/5/layout/IconCircleLabelList"/>
    <dgm:cxn modelId="{6527F254-4291-4E5A-A938-0A54C657DE34}" type="presParOf" srcId="{6736B14D-6803-4479-B42E-FF436999F5AD}" destId="{849A8357-5060-44CD-B4A6-1BF455F636E0}" srcOrd="1" destOrd="0" presId="urn:microsoft.com/office/officeart/2018/5/layout/IconCircleLabelList"/>
    <dgm:cxn modelId="{5AEA4F93-290E-401E-9A63-98D1C6150991}" type="presParOf" srcId="{6736B14D-6803-4479-B42E-FF436999F5AD}" destId="{0D678176-2D97-49AA-ADC9-B5F49A709248}" srcOrd="2" destOrd="0" presId="urn:microsoft.com/office/officeart/2018/5/layout/IconCircleLabelList"/>
    <dgm:cxn modelId="{C6D94A0F-BCA2-470C-87CA-DCBC991A923C}" type="presParOf" srcId="{6736B14D-6803-4479-B42E-FF436999F5AD}" destId="{094C8BC2-50D8-4E3C-A05D-3F0F8FDE6571}" srcOrd="3" destOrd="0" presId="urn:microsoft.com/office/officeart/2018/5/layout/IconCircleLabelList"/>
    <dgm:cxn modelId="{3B60B483-6D93-4233-B840-FC673E03E353}" type="presParOf" srcId="{56563911-42BD-4BCD-BB55-548F88EF848B}" destId="{60A14D34-11B9-44DF-B206-D4EEF48756F2}" srcOrd="1" destOrd="0" presId="urn:microsoft.com/office/officeart/2018/5/layout/IconCircleLabelList"/>
    <dgm:cxn modelId="{0717D557-46B0-4E91-85B7-4539C0D76946}" type="presParOf" srcId="{56563911-42BD-4BCD-BB55-548F88EF848B}" destId="{A6CC92D0-F3E7-4D55-BA72-D66204C3F537}" srcOrd="2" destOrd="0" presId="urn:microsoft.com/office/officeart/2018/5/layout/IconCircleLabelList"/>
    <dgm:cxn modelId="{986737F6-562E-474B-A190-1ABD5530150B}" type="presParOf" srcId="{A6CC92D0-F3E7-4D55-BA72-D66204C3F537}" destId="{0007034F-D52D-4A73-8AB0-6780C0E6B340}" srcOrd="0" destOrd="0" presId="urn:microsoft.com/office/officeart/2018/5/layout/IconCircleLabelList"/>
    <dgm:cxn modelId="{6DF4605B-8893-4698-BE38-1F86EB933179}" type="presParOf" srcId="{A6CC92D0-F3E7-4D55-BA72-D66204C3F537}" destId="{1D4242A1-B803-4529-AE64-7EF240F34850}" srcOrd="1" destOrd="0" presId="urn:microsoft.com/office/officeart/2018/5/layout/IconCircleLabelList"/>
    <dgm:cxn modelId="{3D1EA35E-40F7-45B5-BBC4-C2F3BD6549E9}" type="presParOf" srcId="{A6CC92D0-F3E7-4D55-BA72-D66204C3F537}" destId="{FCB4DC19-CCBD-4E0F-A7C0-FFEDF29BA4E6}" srcOrd="2" destOrd="0" presId="urn:microsoft.com/office/officeart/2018/5/layout/IconCircleLabelList"/>
    <dgm:cxn modelId="{C9516BCF-2D8F-484A-898F-FE746A8DABC9}" type="presParOf" srcId="{A6CC92D0-F3E7-4D55-BA72-D66204C3F537}" destId="{EB1DA58D-9342-42CB-838B-A2094A80166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4221F-8B38-4D0C-AB17-DF3F3444B10F}">
      <dsp:nvSpPr>
        <dsp:cNvPr id="0" name=""/>
        <dsp:cNvSpPr/>
      </dsp:nvSpPr>
      <dsp:spPr>
        <a:xfrm>
          <a:off x="9242" y="125720"/>
          <a:ext cx="2762398" cy="40998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kern="1200" dirty="0"/>
            <a:t>Розрив сім'ї завжди є стресом для дітей і підлітків у короткостроковій перспективі. Але довгостроковий вплив на них спричиняє рівень конфлікту, який вони відчувають до, під час і після розлучення батьків.</a:t>
          </a:r>
        </a:p>
      </dsp:txBody>
      <dsp:txXfrm>
        <a:off x="90150" y="206628"/>
        <a:ext cx="2600582" cy="3938080"/>
      </dsp:txXfrm>
    </dsp:sp>
    <dsp:sp modelId="{C3F0E648-7F9F-4BF5-BC34-A3E691398542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047880" y="1970146"/>
        <a:ext cx="409940" cy="411044"/>
      </dsp:txXfrm>
    </dsp:sp>
    <dsp:sp modelId="{9CA8DC8E-A425-4ADC-A9F0-2798B8729E41}">
      <dsp:nvSpPr>
        <dsp:cNvPr id="0" name=""/>
        <dsp:cNvSpPr/>
      </dsp:nvSpPr>
      <dsp:spPr>
        <a:xfrm>
          <a:off x="3876600" y="125720"/>
          <a:ext cx="2762398" cy="4099896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kern="1200"/>
            <a:t>Це нормально, коли дітям і підліткам потрібно близько 2 років, щоб звикнути до розлучення з сім’єю. Проте, чим вищий рівень конфлікту, тим важче пристосуватися, і тим довше тривають негативні наслідки для поганих результатів (наприклад, психічне здоров’я).</a:t>
          </a:r>
        </a:p>
      </dsp:txBody>
      <dsp:txXfrm>
        <a:off x="3957508" y="206628"/>
        <a:ext cx="2600582" cy="3938080"/>
      </dsp:txXfrm>
    </dsp:sp>
    <dsp:sp modelId="{2961A96C-CB33-4956-9778-183160B78C9C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915239" y="1970146"/>
        <a:ext cx="409940" cy="411044"/>
      </dsp:txXfrm>
    </dsp:sp>
    <dsp:sp modelId="{6B1FC153-CB07-4FD4-8236-3A4CA91F8F93}">
      <dsp:nvSpPr>
        <dsp:cNvPr id="0" name=""/>
        <dsp:cNvSpPr/>
      </dsp:nvSpPr>
      <dsp:spPr>
        <a:xfrm>
          <a:off x="7743958" y="125720"/>
          <a:ext cx="2762398" cy="4099896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kern="1200" dirty="0"/>
            <a:t>Доведено, що високий рівень конфлікту між батьками має багато негативних наслідків для дітей. До них належать тривога та депресія, академічна неуспішність, зловживання психоактивними речовинами, проблеми з поведінкою, злочинність, проблеми з однолітками та негативний вплив на розвиток мозку. Моделі конфліктів можуть навіть передаватися наступному поколінню.</a:t>
          </a:r>
        </a:p>
      </dsp:txBody>
      <dsp:txXfrm>
        <a:off x="7824866" y="206628"/>
        <a:ext cx="2600582" cy="3938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B1667-27F1-4BB2-91AF-FAE00E02B21E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19A76-32CF-46A7-80E6-B91CD2027444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400" kern="1200" dirty="0"/>
            <a:t>Ці результати поширюються на доросле життя. Гострий батьківський конфлікт є поширеним фактором у дитинстві дорослих, які мають психічні розлади, труднощі у стосунках, зловживання психоактивними речовинами, безпритульність, злочинність.</a:t>
          </a:r>
        </a:p>
      </dsp:txBody>
      <dsp:txXfrm>
        <a:off x="398656" y="1088253"/>
        <a:ext cx="2959127" cy="1837317"/>
      </dsp:txXfrm>
    </dsp:sp>
    <dsp:sp modelId="{81DA1C65-81FD-4D8C-8FBE-57BE3FB1FAFD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355BE-4CF9-4513-9186-2004BDEE8870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400" kern="1200"/>
            <a:t>Навпаки, дії, спрямовані на зниження рівня міжбатьківського конфлікту, пов’язані з позитивними довгостроковими результатами. Є явні покращення у психічному здоров’ї, поведінці, успішності в школі та довгострокових стосунках.</a:t>
          </a:r>
        </a:p>
      </dsp:txBody>
      <dsp:txXfrm>
        <a:off x="4155097" y="1088253"/>
        <a:ext cx="2959127" cy="1837317"/>
      </dsp:txXfrm>
    </dsp:sp>
    <dsp:sp modelId="{F4C95E5A-02CB-44FB-A1F0-3497867A6B54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2F973-62EB-440A-9D91-4C9D4722E27E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400" kern="1200"/>
            <a:t>Ці позитивні результати приносять користь не лише окремим людям, а й усьому суспільству. Вони забезпечують широку економію витрат, починаючи від системи освіти до системи охорони здоров'я та соціальної допомоги, цивільної та кримінальної</a:t>
          </a:r>
        </a:p>
      </dsp:txBody>
      <dsp:txXfrm>
        <a:off x="7911539" y="1088253"/>
        <a:ext cx="2959127" cy="18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941F4-18BE-4946-901A-268AD3431192}">
      <dsp:nvSpPr>
        <dsp:cNvPr id="0" name=""/>
        <dsp:cNvSpPr/>
      </dsp:nvSpPr>
      <dsp:spPr>
        <a:xfrm>
          <a:off x="0" y="58849"/>
          <a:ext cx="5811128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200" kern="1200" dirty="0"/>
            <a:t>Фаза </a:t>
          </a:r>
          <a:r>
            <a:rPr lang="uk" sz="2200" kern="1200" baseline="0" dirty="0"/>
            <a:t>2</a:t>
          </a:r>
          <a:endParaRPr lang="en-US" sz="2200" kern="1200" dirty="0"/>
        </a:p>
      </dsp:txBody>
      <dsp:txXfrm>
        <a:off x="42663" y="101512"/>
        <a:ext cx="5725802" cy="788627"/>
      </dsp:txXfrm>
    </dsp:sp>
    <dsp:sp modelId="{76368C1E-FB14-494A-9675-1707E8CEAFE1}">
      <dsp:nvSpPr>
        <dsp:cNvPr id="0" name=""/>
        <dsp:cNvSpPr/>
      </dsp:nvSpPr>
      <dsp:spPr>
        <a:xfrm>
          <a:off x="0" y="996162"/>
          <a:ext cx="5811128" cy="873953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200" kern="1200" dirty="0"/>
            <a:t>І найголовніше…</a:t>
          </a:r>
          <a:endParaRPr lang="en-US" sz="2200" kern="1200" dirty="0"/>
        </a:p>
      </dsp:txBody>
      <dsp:txXfrm>
        <a:off x="42663" y="1038825"/>
        <a:ext cx="5725802" cy="788627"/>
      </dsp:txXfrm>
    </dsp:sp>
    <dsp:sp modelId="{20403A23-FCAB-0B44-99F4-50A49A02C01E}">
      <dsp:nvSpPr>
        <dsp:cNvPr id="0" name=""/>
        <dsp:cNvSpPr/>
      </dsp:nvSpPr>
      <dsp:spPr>
        <a:xfrm>
          <a:off x="0" y="1933476"/>
          <a:ext cx="5811128" cy="873953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200" kern="1200" dirty="0"/>
            <a:t>112 Дитини та молоді люди віком 11-18 років, через:</a:t>
          </a:r>
          <a:endParaRPr lang="en-US" sz="2200" kern="1200" dirty="0"/>
        </a:p>
      </dsp:txBody>
      <dsp:txXfrm>
        <a:off x="42663" y="1976139"/>
        <a:ext cx="5725802" cy="788627"/>
      </dsp:txXfrm>
    </dsp:sp>
    <dsp:sp modelId="{4C03A595-9707-9F41-8BE9-C2B6D5172A9F}">
      <dsp:nvSpPr>
        <dsp:cNvPr id="0" name=""/>
        <dsp:cNvSpPr/>
      </dsp:nvSpPr>
      <dsp:spPr>
        <a:xfrm>
          <a:off x="0" y="2870789"/>
          <a:ext cx="5811128" cy="873953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200" kern="1200"/>
            <a:t>Онлайн анкети</a:t>
          </a:r>
          <a:endParaRPr lang="en-US" sz="2200" kern="1200"/>
        </a:p>
      </dsp:txBody>
      <dsp:txXfrm>
        <a:off x="42663" y="2913452"/>
        <a:ext cx="5725802" cy="788627"/>
      </dsp:txXfrm>
    </dsp:sp>
    <dsp:sp modelId="{04ACD64B-AA60-4747-84AE-8060CD294B4D}">
      <dsp:nvSpPr>
        <dsp:cNvPr id="0" name=""/>
        <dsp:cNvSpPr/>
      </dsp:nvSpPr>
      <dsp:spPr>
        <a:xfrm>
          <a:off x="0" y="3808102"/>
          <a:ext cx="5811128" cy="873953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200" kern="1200"/>
            <a:t>Майстер-класи</a:t>
          </a:r>
          <a:endParaRPr lang="en-US" sz="2200" kern="1200"/>
        </a:p>
      </dsp:txBody>
      <dsp:txXfrm>
        <a:off x="42663" y="3850765"/>
        <a:ext cx="5725802" cy="788627"/>
      </dsp:txXfrm>
    </dsp:sp>
    <dsp:sp modelId="{D4159BAC-B2B7-C946-BC93-2760AA2022A3}">
      <dsp:nvSpPr>
        <dsp:cNvPr id="0" name=""/>
        <dsp:cNvSpPr/>
      </dsp:nvSpPr>
      <dsp:spPr>
        <a:xfrm>
          <a:off x="0" y="4745416"/>
          <a:ext cx="5811128" cy="87395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200" kern="1200"/>
            <a:t>Фасилітовані бесіди</a:t>
          </a:r>
          <a:endParaRPr lang="en-US" sz="2200" kern="1200"/>
        </a:p>
      </dsp:txBody>
      <dsp:txXfrm>
        <a:off x="42663" y="4788079"/>
        <a:ext cx="5725802" cy="78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4430-EA75-C241-A221-AD859C5EDBC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E6A5E-E695-4A4F-8B45-346835C16231}">
      <dsp:nvSpPr>
        <dsp:cNvPr id="0" name=""/>
        <dsp:cNvSpPr/>
      </dsp:nvSpPr>
      <dsp:spPr>
        <a:xfrm>
          <a:off x="0" y="0"/>
          <a:ext cx="6900512" cy="120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900" kern="1200"/>
            <a:t>Уряд</a:t>
          </a:r>
        </a:p>
      </dsp:txBody>
      <dsp:txXfrm>
        <a:off x="0" y="0"/>
        <a:ext cx="6900512" cy="1203230"/>
      </dsp:txXfrm>
    </dsp:sp>
    <dsp:sp modelId="{87D1A83A-F25B-BF4C-A0C3-4A4162B7BC16}">
      <dsp:nvSpPr>
        <dsp:cNvPr id="0" name=""/>
        <dsp:cNvSpPr/>
      </dsp:nvSpPr>
      <dsp:spPr>
        <a:xfrm>
          <a:off x="0" y="1203230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D981F-3F52-3D49-87C3-366F14814695}">
      <dsp:nvSpPr>
        <dsp:cNvPr id="0" name=""/>
        <dsp:cNvSpPr/>
      </dsp:nvSpPr>
      <dsp:spPr>
        <a:xfrm>
          <a:off x="0" y="1203230"/>
          <a:ext cx="6900512" cy="120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900" kern="1200" dirty="0"/>
            <a:t>Школи та Департамент освіти: пакети ресурсів, вказівники для прямої консультації. «Вуха» служби першої допомоги. Розробка модуля шкільного </a:t>
          </a:r>
          <a:r>
            <a:rPr lang="uk-UA" sz="1900" kern="1200" dirty="0"/>
            <a:t>предмету </a:t>
          </a:r>
          <a:r>
            <a:rPr lang="uk" sz="1900" kern="1200" dirty="0"/>
            <a:t>PSHE*. Навчання персоналу школи. </a:t>
          </a:r>
        </a:p>
      </dsp:txBody>
      <dsp:txXfrm>
        <a:off x="0" y="1203230"/>
        <a:ext cx="6900512" cy="1203230"/>
      </dsp:txXfrm>
    </dsp:sp>
    <dsp:sp modelId="{B2C34D23-1022-9742-8147-51B8D1D68408}">
      <dsp:nvSpPr>
        <dsp:cNvPr id="0" name=""/>
        <dsp:cNvSpPr/>
      </dsp:nvSpPr>
      <dsp:spPr>
        <a:xfrm>
          <a:off x="0" y="240646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86243-1FAB-2642-A54F-31FF6D057067}">
      <dsp:nvSpPr>
        <dsp:cNvPr id="0" name=""/>
        <dsp:cNvSpPr/>
      </dsp:nvSpPr>
      <dsp:spPr>
        <a:xfrm>
          <a:off x="0" y="2406460"/>
          <a:ext cx="6900512" cy="120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900" kern="1200"/>
            <a:t>Сімейні центри</a:t>
          </a:r>
        </a:p>
      </dsp:txBody>
      <dsp:txXfrm>
        <a:off x="0" y="2406460"/>
        <a:ext cx="6900512" cy="1203230"/>
      </dsp:txXfrm>
    </dsp:sp>
    <dsp:sp modelId="{8A314276-BE83-AE43-808C-75F3B81A9797}">
      <dsp:nvSpPr>
        <dsp:cNvPr id="0" name=""/>
        <dsp:cNvSpPr/>
      </dsp:nvSpPr>
      <dsp:spPr>
        <a:xfrm>
          <a:off x="0" y="360969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7F28C-2101-C040-A52E-BC52C0086B1C}">
      <dsp:nvSpPr>
        <dsp:cNvPr id="0" name=""/>
        <dsp:cNvSpPr/>
      </dsp:nvSpPr>
      <dsp:spPr>
        <a:xfrm>
          <a:off x="0" y="3609690"/>
          <a:ext cx="6900512" cy="1203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900" kern="1200"/>
            <a:t>Інформація для дітей та молоді</a:t>
          </a:r>
        </a:p>
      </dsp:txBody>
      <dsp:txXfrm>
        <a:off x="0" y="3609690"/>
        <a:ext cx="6900512" cy="1203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8E4CB-D77E-4A33-89F4-2391F54C9473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57F0D-8278-4BDE-9A37-DFD302E2100F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6F7BE-86D2-4274-851F-663B2957099B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" sz="2500" kern="1200"/>
            <a:t>Що далі…</a:t>
          </a:r>
        </a:p>
      </dsp:txBody>
      <dsp:txXfrm>
        <a:off x="75768" y="3053169"/>
        <a:ext cx="3093750" cy="720000"/>
      </dsp:txXfrm>
    </dsp:sp>
    <dsp:sp modelId="{B7F732B9-BC5E-4073-B62A-9C83231C6249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D0857-FED8-465C-92B0-46670406A7E6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24E2E-07FD-4E79-ADAE-66B0E39CA8BF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" sz="2500" kern="1200"/>
            <a:t>Хто бере на себе відповідальність.</a:t>
          </a:r>
        </a:p>
      </dsp:txBody>
      <dsp:txXfrm>
        <a:off x="3710925" y="3053169"/>
        <a:ext cx="3093750" cy="720000"/>
      </dsp:txXfrm>
    </dsp:sp>
    <dsp:sp modelId="{A26EA858-AA96-478A-858B-8F59AEB22779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7149A-3980-4B87-AA19-EBC4B8C37659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B31F5-45B8-4D9F-A68F-1687938CB632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" sz="2500" kern="1200"/>
            <a:t>Як це буде виглядати?</a:t>
          </a:r>
        </a:p>
      </dsp:txBody>
      <dsp:txXfrm>
        <a:off x="7346081" y="3053169"/>
        <a:ext cx="3093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B411C-659E-45FF-B14B-BEAD9653D71E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4CD3F-6BA7-47EA-A2F3-89A995C08887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89235-5A52-46EE-B9CC-2119C10478D1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" sz="1700" kern="1200" dirty="0"/>
            <a:t>Як </a:t>
          </a:r>
          <a:r>
            <a:rPr lang="uk-UA" sz="1700" kern="1200" dirty="0"/>
            <a:t>Ця</a:t>
          </a:r>
          <a:r>
            <a:rPr lang="uk" sz="1700" kern="1200" dirty="0"/>
            <a:t> інформація впливає на вашу практику?</a:t>
          </a:r>
        </a:p>
      </dsp:txBody>
      <dsp:txXfrm>
        <a:off x="75768" y="3053169"/>
        <a:ext cx="3093750" cy="720000"/>
      </dsp:txXfrm>
    </dsp:sp>
    <dsp:sp modelId="{75C3AA2B-576D-4F83-B5E3-5319CEF39564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419A7-76B9-42D1-B458-9A28F675D624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8BA60-6CEF-481D-AEE1-F94CFBC37BA2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" sz="1700" kern="1200" dirty="0"/>
            <a:t>Що може змінитися для вас після цієї презентації?</a:t>
          </a:r>
        </a:p>
      </dsp:txBody>
      <dsp:txXfrm>
        <a:off x="3710925" y="3053169"/>
        <a:ext cx="3093750" cy="720000"/>
      </dsp:txXfrm>
    </dsp:sp>
    <dsp:sp modelId="{4BD02767-9626-4A38-AB5F-99C2F4E5232D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F8630-8200-4AFD-9278-56034479AAB1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9E7D2-41E6-4D31-A4A9-9BD65CF3103A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" sz="1700" kern="1200" dirty="0"/>
            <a:t>Які ключові повідомлення ви винесли з цього вебінару?</a:t>
          </a:r>
        </a:p>
      </dsp:txBody>
      <dsp:txXfrm>
        <a:off x="7346081" y="3053169"/>
        <a:ext cx="3093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AB02F-1BA7-472C-B9F0-EBF150B9E5DD}">
      <dsp:nvSpPr>
        <dsp:cNvPr id="0" name=""/>
        <dsp:cNvSpPr/>
      </dsp:nvSpPr>
      <dsp:spPr>
        <a:xfrm>
          <a:off x="2250914" y="4470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A8357-5060-44CD-B4A6-1BF455F636E0}">
      <dsp:nvSpPr>
        <dsp:cNvPr id="0" name=""/>
        <dsp:cNvSpPr/>
      </dsp:nvSpPr>
      <dsp:spPr>
        <a:xfrm>
          <a:off x="2718914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C8BC2-50D8-4E3C-A05D-3F0F8FDE6571}">
      <dsp:nvSpPr>
        <dsp:cNvPr id="0" name=""/>
        <dsp:cNvSpPr/>
      </dsp:nvSpPr>
      <dsp:spPr>
        <a:xfrm>
          <a:off x="154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" sz="3900" kern="1200"/>
            <a:t>Дякую за увагу</a:t>
          </a:r>
          <a:endParaRPr lang="en-US" sz="3900" kern="1200"/>
        </a:p>
      </dsp:txBody>
      <dsp:txXfrm>
        <a:off x="1548914" y="2924702"/>
        <a:ext cx="3600000" cy="720000"/>
      </dsp:txXfrm>
    </dsp:sp>
    <dsp:sp modelId="{0007034F-D52D-4A73-8AB0-6780C0E6B340}">
      <dsp:nvSpPr>
        <dsp:cNvPr id="0" name=""/>
        <dsp:cNvSpPr/>
      </dsp:nvSpPr>
      <dsp:spPr>
        <a:xfrm>
          <a:off x="6480914" y="4470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242A1-B803-4529-AE64-7EF240F34850}">
      <dsp:nvSpPr>
        <dsp:cNvPr id="0" name=""/>
        <dsp:cNvSpPr/>
      </dsp:nvSpPr>
      <dsp:spPr>
        <a:xfrm>
          <a:off x="6948914" y="5127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DA58D-9342-42CB-838B-A2094A801666}">
      <dsp:nvSpPr>
        <dsp:cNvPr id="0" name=""/>
        <dsp:cNvSpPr/>
      </dsp:nvSpPr>
      <dsp:spPr>
        <a:xfrm>
          <a:off x="5778914" y="29247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" sz="3900" kern="1200"/>
            <a:t>Питання</a:t>
          </a:r>
          <a:endParaRPr lang="en-US" sz="3900" kern="1200"/>
        </a:p>
      </dsp:txBody>
      <dsp:txXfrm>
        <a:off x="5778914" y="29247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0EB8-2933-05A4-20BB-2C2413BB1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FE98E-BFFB-84BD-50F1-86BE8E150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26F0E-40A6-37A4-0076-F6E4EC66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317EE-6401-FD88-3E1B-336307B9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73134-ED32-B3CA-8CB1-CB56A30D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0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F622-7A9E-D5F1-821A-2BEA98AE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7642E-5656-EF92-F625-A795A4A5B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E2046-5C52-C301-1845-48333DD4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D5A32-9A82-3070-7CE3-63D02969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94663-1D6B-EC82-46F4-76E6BA15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1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92934-8959-8C21-1C66-44B6C9B29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DF79F-6C7F-1006-EE90-AA4B664C0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A5737-0684-4552-EAD9-57739C24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58AE-96B2-ED8F-C54F-549F9827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65F0C-4E90-2B6D-A560-AD820AF8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1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6D04-9095-8C9E-6ED9-AB1B901E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810C-74DF-828B-7CFA-011A932FC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6021A-D851-05F4-82A1-4DB4E4E1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ACDF3-56E8-CF1E-2338-1CBC94B2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85E76-B39C-87AF-FE67-A4E4EF1E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8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33EF4-9796-C57F-4913-8D60D5BB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417E5-8229-C39F-9993-05C64C6F9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A49F-FB6E-F86D-7B23-55F6D960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45DDD-B05B-213C-76C2-9C250698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F53D3-67E3-3215-CE06-C7B3747E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3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896C-DB4E-E096-EDB2-7766ECB1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280D-8191-7DC0-39A8-F7F2C70C3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CB11F-71A7-3D8A-169F-DFF9D87BE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46895-B924-2C7B-FE08-60D64305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F4A64-2CF8-F60C-C7EB-875363EE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2E0D0-25CF-9F43-EE9D-4645E1469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7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742A-1C9A-EE16-BFDB-42829F37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5AD19-87B4-15F3-B7DB-DE7EDE1F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F786C-B417-88EA-C5B1-18A422646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0ACA7-DCB7-A6D6-C763-EE378BFF9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B5835-BF7C-4B43-6E38-4BC6B9F1F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FDA4F-2091-FD88-953F-E61C4300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D8D76-8D7B-6052-146E-4DAA9CB8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1B026-480D-01B9-3576-ED922FA7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32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693A-6F44-1C8D-0E53-5DCA53E0A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3BE52-D095-4DF9-2A6F-39D748E2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53BC5-29DD-A8A2-299C-C2797185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414E1-2E4A-17D3-1272-8F439485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530D3-852B-1B4C-05C1-360EF497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F4B3F-F41B-F370-AA69-B54242EA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BA7B0-7F42-CF59-53E3-756D0803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3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52FC6-BDDB-3342-B169-3194330D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F9EF-7FF2-A95D-9CD6-1C075CEE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65BA9-A848-5149-EB32-B59095F26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4AFF5-EB75-9941-11D0-2E1C4B65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C834-0D67-9D35-1CA7-8084187F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1E4D8-C647-51DA-EACC-826B095E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7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6EF4-74AD-08E1-BB00-832C9999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B4470-1A95-347F-62B6-4477C0A72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722BF-7C4C-B9B1-21C4-81B450C16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613A-69BC-2F44-00B2-A38E4FA11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93DAC-D647-8260-1013-1904A05C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AB2F7-8AC4-BC2F-C53A-7CA1C328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1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91DBB-267B-DE32-5A86-E04225C3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072C8-25FF-3B8E-11F2-95D5377A3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6D3C1-1E81-4B82-698E-B841B54FE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0CA4-A75C-48A3-990B-A35D26865102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3EDE9-B292-56C1-6628-09D318F0B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437E7-23D9-A04E-786C-AE217A991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1FDA-5AD3-4A18-90F8-9E277372A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B6DC5-DC40-5201-9D83-1087D8FA8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 fontScale="90000"/>
          </a:bodyPr>
          <a:lstStyle/>
          <a:p>
            <a:r>
              <a:rPr lang="uk" sz="4600" dirty="0"/>
              <a:t>Як щодо мене: право дитини </a:t>
            </a:r>
            <a:r>
              <a:rPr lang="uk-UA" sz="4600" dirty="0"/>
              <a:t>бути важливою</a:t>
            </a:r>
            <a:r>
              <a:rPr lang="uk" sz="4600" dirty="0"/>
              <a:t>…</a:t>
            </a:r>
            <a:endParaRPr lang="en-GB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6ABFF-D553-C0D0-6F4A-BD6DC4F9A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1809541"/>
            <a:ext cx="10909643" cy="687406"/>
          </a:xfrm>
        </p:spPr>
        <p:txBody>
          <a:bodyPr anchor="ctr">
            <a:normAutofit/>
          </a:bodyPr>
          <a:lstStyle/>
          <a:p>
            <a:r>
              <a:rPr lang="uk"/>
              <a:t>Карлі Норріс</a:t>
            </a:r>
            <a:endParaRPr lang="en-GB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window&#10;&#10;Description automatically generated">
            <a:extLst>
              <a:ext uri="{FF2B5EF4-FFF2-40B4-BE49-F238E27FC236}">
                <a16:creationId xmlns:a16="http://schemas.microsoft.com/office/drawing/2014/main" id="{401368B1-70E2-82B5-7930-985D7A45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60" y="2633472"/>
            <a:ext cx="10786031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A7C50BC9-1AC0-1C38-DEAF-C5CBD5DC7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8" r="1699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75D97-5C5E-9683-8E3C-BE8C54F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uk" dirty="0"/>
              <a:t>Що ми чули… Молодь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23968-7279-857F-8703-A302E039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indent="0">
              <a:spcBef>
                <a:spcPts val="600"/>
              </a:spcBef>
              <a:buNone/>
              <a:tabLst>
                <a:tab pos="71755" algn="l"/>
                <a:tab pos="457200" algn="l"/>
              </a:tabLst>
            </a:pPr>
            <a:r>
              <a:rPr lang="uk" sz="15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Одна молода людина сказала: «Це дивно, я зараз проходжу через це, але не думав </a:t>
            </a:r>
            <a:r>
              <a:rPr lang="uk" sz="1500" dirty="0"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розказувати</a:t>
            </a:r>
            <a:r>
              <a:rPr lang="uk" sz="15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 про це комусь, але все ж тут ми відкрито обговорюємо моє життя, і інші переживають те саме, добре знати, що я можу радитися, і це важливо». (Жінка 16)</a:t>
            </a:r>
          </a:p>
          <a:p>
            <a:pPr indent="0">
              <a:spcBef>
                <a:spcPts val="600"/>
              </a:spcBef>
              <a:buNone/>
              <a:tabLst>
                <a:tab pos="71755" algn="l"/>
                <a:tab pos="457200" algn="l"/>
              </a:tabLst>
            </a:pPr>
            <a:endParaRPr lang="en-GB" sz="1500" dirty="0">
              <a:latin typeface="Gill Sans MT" panose="020B0502020104020203" pitchFamily="34" charset="77"/>
              <a:ea typeface="Times New Roman" panose="02020603050405020304" pitchFamily="18" charset="0"/>
              <a:cs typeface="Segoe UI Historic" panose="020B0502040204020203" pitchFamily="34" charset="0"/>
            </a:endParaRPr>
          </a:p>
          <a:p>
            <a:pPr indent="0">
              <a:spcBef>
                <a:spcPts val="600"/>
              </a:spcBef>
              <a:buNone/>
              <a:tabLst>
                <a:tab pos="71755" algn="l"/>
                <a:tab pos="457200" algn="l"/>
              </a:tabLst>
            </a:pPr>
            <a:r>
              <a:rPr lang="uk" sz="15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Багато молодих людей вважали, що вони не знають своїх прав і зазвичай відчували, ніби це між їхніми батьками, і їм було важко орієнтуватися в цьому процесі</a:t>
            </a:r>
            <a:endParaRPr lang="en-GB" sz="15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600"/>
              </a:spcBef>
              <a:buNone/>
              <a:tabLst>
                <a:tab pos="71755" algn="l"/>
                <a:tab pos="457200" algn="l"/>
              </a:tabLst>
            </a:pPr>
            <a:endParaRPr lang="en-GB" sz="15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Segoe UI Historic" panose="020B0502040204020203" pitchFamily="34" charset="0"/>
            </a:endParaRPr>
          </a:p>
          <a:p>
            <a:pPr indent="0">
              <a:spcBef>
                <a:spcPts val="600"/>
              </a:spcBef>
              <a:buNone/>
              <a:tabLst>
                <a:tab pos="71755" algn="l"/>
                <a:tab pos="457200" algn="l"/>
              </a:tabLst>
            </a:pPr>
            <a:r>
              <a:rPr lang="uk" sz="15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Один молодий чоловік сказав: «На жаль, це трапляється надто часто, це важко і буде важко, і ви почуватиметеся винуватим, проводячи більше часу з одним із батьків, ніж з іншим, але не варто, це не ваша вина. Ви намагаєтеся знайти свій власний шлях, їм потрібно слухати, що ви хочете і чому». (Чоловік 14)</a:t>
            </a:r>
            <a:r>
              <a:rPr lang="uk" sz="1500" dirty="0">
                <a:effectLst/>
              </a:rPr>
              <a:t> </a:t>
            </a:r>
            <a:endParaRPr lang="en-GB" sz="1500" dirty="0">
              <a:latin typeface="Gill Sans MT" panose="020B0502020104020203" pitchFamily="34" charset="77"/>
              <a:cs typeface="Segoe UI Historic" panose="020B0502040204020203" pitchFamily="34" charset="0"/>
            </a:endParaRPr>
          </a:p>
          <a:p>
            <a:pPr indent="0">
              <a:spcBef>
                <a:spcPts val="600"/>
              </a:spcBef>
              <a:buNone/>
              <a:tabLst>
                <a:tab pos="71755" algn="l"/>
                <a:tab pos="457200" algn="l"/>
              </a:tabLst>
            </a:pPr>
            <a:endParaRPr lang="en-GB" sz="15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Segoe UI Historic" panose="020B0502040204020203" pitchFamily="34" charset="0"/>
            </a:endParaRPr>
          </a:p>
          <a:p>
            <a:pPr indent="0">
              <a:spcBef>
                <a:spcPts val="600"/>
              </a:spcBef>
              <a:buNone/>
              <a:tabLst>
                <a:tab pos="71755" algn="l"/>
                <a:tab pos="457200" algn="l"/>
              </a:tabLst>
            </a:pPr>
            <a:r>
              <a:rPr lang="uk" sz="1500" dirty="0"/>
              <a:t>Діти повинні мати право голосу, це має бути невід’ємною частиною процесу…</a:t>
            </a:r>
          </a:p>
          <a:p>
            <a:pPr indent="0">
              <a:spcBef>
                <a:spcPts val="600"/>
              </a:spcBef>
              <a:buNone/>
              <a:tabLst>
                <a:tab pos="71755" algn="l"/>
                <a:tab pos="457200" algn="l"/>
              </a:tabLst>
            </a:pPr>
            <a:endParaRPr lang="en-GB" sz="15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0907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06E20-4172-5AF7-E79D-E1F95D3E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226698"/>
            <a:ext cx="4977976" cy="1454051"/>
          </a:xfrm>
        </p:spPr>
        <p:txBody>
          <a:bodyPr>
            <a:normAutofit/>
          </a:bodyPr>
          <a:lstStyle/>
          <a:p>
            <a:r>
              <a:rPr lang="uk" sz="3600" dirty="0">
                <a:solidFill>
                  <a:schemeClr val="tx2"/>
                </a:solidFill>
              </a:rPr>
              <a:t>Продовження…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238E95D7-3427-5418-9321-3023A93EE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7BB88-255A-DD2F-41BD-4EFBBF02D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1793846"/>
            <a:ext cx="6286483" cy="4267125"/>
          </a:xfrm>
        </p:spPr>
        <p:txBody>
          <a:bodyPr anchor="ctr"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71755" algn="l"/>
              </a:tabLst>
            </a:pPr>
            <a:r>
              <a:rPr lang="uk" sz="1600" b="1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Які питання ви б поставили своїм батькам про їхнє розлучення? Якби </a:t>
            </a:r>
            <a:r>
              <a:rPr lang="uk" sz="1600" b="1" dirty="0">
                <a:solidFill>
                  <a:schemeClr val="tx2"/>
                </a:solidFill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могли</a:t>
            </a:r>
            <a:r>
              <a:rPr lang="uk" sz="1600" b="1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?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 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Як довго ви це планували?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Що зі мною буде?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Мені доведеться переїхати?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В якому будинку я буду тепер жити?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Я б взагалі уникав розмови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Чи можна мені, дитині, допомогти з психологічною травмою?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Чи отримуватимемо ми аліменти, якщо я не хочу бачити тата?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В кого житимуть </a:t>
            </a: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коти? (Якщо домашня тварина моя, я хочу її)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Хто забиратиме мене зі школи?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Що буде з братами і сестрами?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600" dirty="0">
                <a:solidFill>
                  <a:schemeClr val="tx2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Як часто я можу тебе бачити?</a:t>
            </a:r>
            <a:endParaRPr lang="en-GB" sz="1600" dirty="0">
              <a:solidFill>
                <a:schemeClr val="tx2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43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D541D-207E-3B47-D245-5ECC4DA4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1153572"/>
            <a:ext cx="4085992" cy="4461163"/>
          </a:xfrm>
        </p:spPr>
        <p:txBody>
          <a:bodyPr>
            <a:normAutofit/>
          </a:bodyPr>
          <a:lstStyle/>
          <a:p>
            <a:r>
              <a:rPr lang="uk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D82A-AFF3-F6F7-5BDA-F2AC70DB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33" y="1153572"/>
            <a:ext cx="7429006" cy="4829742"/>
          </a:xfrm>
        </p:spPr>
        <p:txBody>
          <a:bodyPr anchor="ctr">
            <a:no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71755" algn="l"/>
              </a:tabLst>
            </a:pPr>
            <a:r>
              <a:rPr lang="uk" sz="14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Як ви думаєте, як може відчувати себе дитина під час розлучення батьків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Емоційне нехтування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Ви відчуваєте, що саме ви є причиною токсичних стосунків між вашими батьками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У пастці вибору інших людей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Нестабільний домашній простір – академічний ефект – емоційна вразливість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Насильство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Покинути потенційно образливу/небезпечну ситуацію може бути полегшенням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Відсутність дисципліни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Нові сім’ї (нові партнери батьків та їхні діти)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-UA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Розгубленість/збентеженість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Травма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Негативні копінг-стратегії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Відчуття, що ти є проблемою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Депресія, вплив на психічне здоров'я дитини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«Між двома вогнями»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Менше люблять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Брак уваги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Тиск з боку родини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Життя на валізах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Емоційний шантаж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4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Можливість покластись лише на себе</a:t>
            </a:r>
            <a:endParaRPr lang="en-GB" sz="14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2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33CB1-7CA0-9237-FC71-1B993CF72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61663" cy="5585619"/>
          </a:xfrm>
        </p:spPr>
        <p:txBody>
          <a:bodyPr anchor="ctr">
            <a:normAutofit/>
          </a:bodyPr>
          <a:lstStyle/>
          <a:p>
            <a:pPr marL="0" lvl="0" indent="0">
              <a:spcBef>
                <a:spcPts val="600"/>
              </a:spcBef>
              <a:buNone/>
              <a:tabLst>
                <a:tab pos="71755" algn="l"/>
              </a:tabLst>
            </a:pPr>
            <a:r>
              <a:rPr lang="uk" sz="1800" b="1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Переваги консультацій з дітьми та молоддю?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  <a:tabLst>
                <a:tab pos="71755" algn="l"/>
              </a:tabLst>
            </a:pP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Переконайтеся, що це безпечно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Потенційний доступ до інформації про ситуацію/конфлікт батьків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Дотримання права дитини на інформацію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Досягнення домовленості, яка краще підходить дитині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Можливість спертись на цей досвід в майбутньому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Профілактика відчуття дитиною себе знехтуваною - проблем з психічним здоров'ям і відчуття замкнутості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Менш травматично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Менше стресу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Діти (можливо) зрозуміють, що відбувається</a:t>
            </a:r>
            <a:endParaRPr lang="uk-UA" sz="1800" dirty="0"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-UA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натимуть, що саме означатиме для розлучення, і не заплутаються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Батьки зна</a:t>
            </a:r>
            <a:r>
              <a:rPr lang="uk" sz="1800" dirty="0"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тимуть,</a:t>
            </a: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 чого хоче дитина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Підтримка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"/>
              <a:tabLst>
                <a:tab pos="71755" algn="l"/>
              </a:tabLst>
            </a:pPr>
            <a:r>
              <a:rPr lang="uk" sz="18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Можливість переконатись, що діти щасливі</a:t>
            </a:r>
            <a:endParaRPr lang="en-GB" sz="1800" dirty="0"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572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e chart with text&#10;&#10;Description automatically generated">
            <a:extLst>
              <a:ext uri="{FF2B5EF4-FFF2-40B4-BE49-F238E27FC236}">
                <a16:creationId xmlns:a16="http://schemas.microsoft.com/office/drawing/2014/main" id="{CCCD8CDF-1E55-AB47-1C30-948BE2515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79" y="193918"/>
            <a:ext cx="9181253" cy="64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0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51CFD4-9328-DF9C-343E-AE5CB5193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983580"/>
              </p:ext>
            </p:extLst>
          </p:nvPr>
        </p:nvGraphicFramePr>
        <p:xfrm>
          <a:off x="1439334" y="508001"/>
          <a:ext cx="9666393" cy="554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97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BEE40E-16B7-847F-27DB-78EBB0A7B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526514"/>
              </p:ext>
            </p:extLst>
          </p:nvPr>
        </p:nvGraphicFramePr>
        <p:xfrm>
          <a:off x="846666" y="423333"/>
          <a:ext cx="10507133" cy="575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97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735A5-CDA0-0852-04AD-C7CBBE07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4" y="1153572"/>
            <a:ext cx="3887234" cy="4461163"/>
          </a:xfrm>
        </p:spPr>
        <p:txBody>
          <a:bodyPr>
            <a:normAutofit/>
          </a:bodyPr>
          <a:lstStyle/>
          <a:p>
            <a:r>
              <a:rPr lang="uk" dirty="0">
                <a:solidFill>
                  <a:srgbClr val="FFFFFF"/>
                </a:solidFill>
              </a:rPr>
              <a:t>Чого ми навчилися… Професіонали різних відомств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FA79F-38ED-DF31-39FC-A5AF4FC4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uk" sz="2600" dirty="0"/>
              <a:t>Потреби дітей, які переживають розлучення в родині, не враховуються.</a:t>
            </a:r>
          </a:p>
          <a:p>
            <a:r>
              <a:rPr lang="uk" sz="2600" dirty="0"/>
              <a:t>Це нормально, коли розлучення сім’ї впливає на дітей […] те, як це відбувається, може мати довгостроковий вплив.</a:t>
            </a:r>
          </a:p>
          <a:p>
            <a:r>
              <a:rPr lang="uk" sz="2600" dirty="0"/>
              <a:t>Дітям потрібна інформація та підтримка, щоб допомогти їм пережити розлуку з сім’єю, доступна для всіх дітей.</a:t>
            </a:r>
          </a:p>
          <a:p>
            <a:r>
              <a:rPr lang="uk" sz="2600" dirty="0"/>
              <a:t>Школи – це нейтральний і доступний простір.</a:t>
            </a:r>
          </a:p>
          <a:p>
            <a:r>
              <a:rPr lang="uk" sz="2600" dirty="0"/>
              <a:t>Дітям потрібен доступ до вух, які їх вислухають, не обов’язково консультування чи підтримка спеціаліста, просто хтось, хто їх вислухає, людина, з якою вони можуть поговорити.</a:t>
            </a:r>
          </a:p>
        </p:txBody>
      </p:sp>
    </p:spTree>
    <p:extLst>
      <p:ext uri="{BB962C8B-B14F-4D97-AF65-F5344CB8AC3E}">
        <p14:creationId xmlns:p14="http://schemas.microsoft.com/office/powerpoint/2010/main" val="48383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735A5-CDA0-0852-04AD-C7CBBE07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618640" cy="4064628"/>
          </a:xfrm>
        </p:spPr>
        <p:txBody>
          <a:bodyPr>
            <a:normAutofit/>
          </a:bodyPr>
          <a:lstStyle/>
          <a:p>
            <a:r>
              <a:rPr lang="uk" dirty="0">
                <a:solidFill>
                  <a:srgbClr val="FFFFFF"/>
                </a:solidFill>
              </a:rPr>
              <a:t>Чого ми навчилися… Професіонали різних відомств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FA79F-38ED-DF31-39FC-A5AF4FC4F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uk" dirty="0"/>
              <a:t>Результати кращі, коли з дітьми відповідного віку консультуються щодо заходів, але це трапляється рідко.</a:t>
            </a:r>
          </a:p>
          <a:p>
            <a:r>
              <a:rPr lang="uk" dirty="0"/>
              <a:t>Вплив значущих інших і як це втрачається, коли батьки розлучаються.</a:t>
            </a:r>
          </a:p>
          <a:p>
            <a:r>
              <a:rPr lang="uk" dirty="0"/>
              <a:t>Спеціальна підтримка – крайні випадки. Це занадто пізно?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76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6E197-DE0C-2924-568D-A73BDAC1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4399263"/>
          </a:xfrm>
        </p:spPr>
        <p:txBody>
          <a:bodyPr anchor="ctr">
            <a:normAutofit/>
          </a:bodyPr>
          <a:lstStyle/>
          <a:p>
            <a:r>
              <a:rPr lang="uk" sz="5400"/>
              <a:t>Що нам потрібно, щоб діяти…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E59958-21BA-E659-25C0-236A35BB4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043690"/>
              </p:ext>
            </p:extLst>
          </p:nvPr>
        </p:nvGraphicFramePr>
        <p:xfrm>
          <a:off x="4648018" y="640822"/>
          <a:ext cx="6900512" cy="481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78F01B5-01F1-970D-54F0-3953F672372D}"/>
              </a:ext>
            </a:extLst>
          </p:cNvPr>
          <p:cNvSpPr txBox="1"/>
          <p:nvPr/>
        </p:nvSpPr>
        <p:spPr>
          <a:xfrm>
            <a:off x="4562346" y="4928640"/>
            <a:ext cx="74059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dirty="0"/>
              <a:t>* </a:t>
            </a:r>
            <a:r>
              <a:rPr lang="en-GB" dirty="0"/>
              <a:t>PSHE — </a:t>
            </a:r>
            <a:r>
              <a:rPr lang="uk-UA" dirty="0"/>
              <a:t>це предмет шкільної програми в Англії, який допомагає дітям і молоді залишатися здоровими, в безпеці та готовими до життя і роботи у сучасній Британії. Якщо навчати добре, </a:t>
            </a:r>
            <a:r>
              <a:rPr lang="en-GB" dirty="0"/>
              <a:t>PSHE </a:t>
            </a:r>
            <a:r>
              <a:rPr lang="uk-UA" dirty="0"/>
              <a:t>освіта також допомагає учням досягти свого академічного потенціалу. </a:t>
            </a:r>
          </a:p>
          <a:p>
            <a:pPr lvl="0"/>
            <a:r>
              <a:rPr lang="uk-UA" dirty="0"/>
              <a:t>Дослівно </a:t>
            </a:r>
            <a:r>
              <a:rPr lang="ru-RU" dirty="0"/>
              <a:t>PSHE  розшифровується як особисте</a:t>
            </a:r>
            <a:r>
              <a:rPr lang="en-GB" dirty="0"/>
              <a:t> (</a:t>
            </a:r>
            <a:r>
              <a:rPr lang="en-US" dirty="0"/>
              <a:t>personal)</a:t>
            </a:r>
            <a:r>
              <a:rPr lang="ru-RU" dirty="0"/>
              <a:t>, соціальне (</a:t>
            </a:r>
            <a:r>
              <a:rPr lang="en-US" dirty="0"/>
              <a:t>social</a:t>
            </a:r>
            <a:r>
              <a:rPr lang="uk-UA" dirty="0"/>
              <a:t>),</a:t>
            </a:r>
            <a:r>
              <a:rPr lang="ru-RU" dirty="0"/>
              <a:t> здоров’я</a:t>
            </a:r>
            <a:r>
              <a:rPr lang="en-US" dirty="0"/>
              <a:t>  (</a:t>
            </a:r>
            <a:r>
              <a:rPr lang="en-US" dirty="0" err="1"/>
              <a:t>healt</a:t>
            </a:r>
            <a:r>
              <a:rPr lang="en-GB" dirty="0"/>
              <a:t>h)</a:t>
            </a:r>
            <a:r>
              <a:rPr lang="ru-RU" dirty="0"/>
              <a:t>, та економічне</a:t>
            </a:r>
            <a:r>
              <a:rPr lang="en-GB" dirty="0"/>
              <a:t> (</a:t>
            </a:r>
            <a:r>
              <a:rPr lang="en-US" dirty="0"/>
              <a:t>economic)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237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791ED-2464-BC64-8BEA-50D3B50E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85812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Карлі Норріс: акредитована сімейна медіаторка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67DED-4EF9-69EE-FB6B-F4387EE46203}"/>
              </a:ext>
            </a:extLst>
          </p:cNvPr>
          <p:cNvSpPr txBox="1"/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" dirty="0"/>
              <a:t>Співавтор книги «Право дитини на важливість».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" dirty="0"/>
              <a:t>- Безпекові питання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" dirty="0"/>
              <a:t>- Відновне правосуддя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" dirty="0"/>
              <a:t>- Відновна практика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" dirty="0"/>
              <a:t>- Сімейні групові конференції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" dirty="0"/>
              <a:t>- Рання допомога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" dirty="0"/>
              <a:t>- Огляди складних справ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" dirty="0"/>
              <a:t>- Звіти про домашні вбивства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" dirty="0"/>
              <a:t>- Інноваційна програма Англії</a:t>
            </a:r>
          </a:p>
        </p:txBody>
      </p:sp>
    </p:spTree>
    <p:extLst>
      <p:ext uri="{BB962C8B-B14F-4D97-AF65-F5344CB8AC3E}">
        <p14:creationId xmlns:p14="http://schemas.microsoft.com/office/powerpoint/2010/main" val="197362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AD761-D3ED-D647-8B1E-9098BDE9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uk">
                <a:solidFill>
                  <a:srgbClr val="FFFFFF"/>
                </a:solidFill>
              </a:rPr>
              <a:t>Питання, які у нас залишилися...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179CD6-7C3C-F810-5AC0-3E43E3A634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4607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744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mera lens with lense reflections">
            <a:extLst>
              <a:ext uri="{FF2B5EF4-FFF2-40B4-BE49-F238E27FC236}">
                <a16:creationId xmlns:a16="http://schemas.microsoft.com/office/drawing/2014/main" id="{6010AC20-1CCC-3086-035B-E0294EB6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3" r="20056" b="-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020E7-F3E5-D054-D297-83E5671B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uk" sz="6000" dirty="0">
                <a:solidFill>
                  <a:srgbClr val="FFFFFF"/>
                </a:solidFill>
              </a:rPr>
              <a:t>Особисті роздуми як медіатора…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75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00E9-CC02-E175-1556-CD2AB33D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uk">
                <a:solidFill>
                  <a:srgbClr val="FFFFFF"/>
                </a:solidFill>
              </a:rPr>
              <a:t>Питання для розгляду...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27A63D-3252-AE88-A34E-8905D236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70836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006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9020-6A8B-8226-318F-3B6EED28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dirty="0"/>
              <a:t>Відео «Право дитини на важливість».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ABD83-C71C-E5F2-8935-BE6EFE6A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1123" y="30213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" dirty="0"/>
              <a:t>https:// </a:t>
            </a:r>
            <a:r>
              <a:rPr lang="uk" dirty="0" err="1"/>
              <a:t>vimeo.com </a:t>
            </a:r>
            <a:r>
              <a:rPr lang="uk" dirty="0"/>
              <a:t>/883550178</a:t>
            </a:r>
          </a:p>
        </p:txBody>
      </p:sp>
    </p:spTree>
    <p:extLst>
      <p:ext uri="{BB962C8B-B14F-4D97-AF65-F5344CB8AC3E}">
        <p14:creationId xmlns:p14="http://schemas.microsoft.com/office/powerpoint/2010/main" val="4062976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511023-779D-E391-5856-E1E5F4FEE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7044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8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69008-8F09-261B-BB36-BB006309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" sz="5400" dirty="0"/>
              <a:t>Обґрунтування звіту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6D565-B253-A1A1-F816-43EDBAC9F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uk" sz="2200" dirty="0"/>
              <a:t>Ми знаємо, що голос дитини часто втрачається під час розлуки батьків.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uk" sz="2200" dirty="0"/>
              <a:t>Ми знаємо, що у 2021 році у Великобританії було 2,3 мільйона розлучених батьків із 3,6 мільйонами дітей.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uk" sz="2200" dirty="0"/>
              <a:t>Ми знаємо, що приблизно 280 000 дітей щороку мають батьків, які розлучаються.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uk" sz="2200" dirty="0"/>
              <a:t>Ми знаємо, що у нас немає скоординованої реакції на виклики, з якими стикаються ці діти</a:t>
            </a:r>
          </a:p>
        </p:txBody>
      </p:sp>
    </p:spTree>
    <p:extLst>
      <p:ext uri="{BB962C8B-B14F-4D97-AF65-F5344CB8AC3E}">
        <p14:creationId xmlns:p14="http://schemas.microsoft.com/office/powerpoint/2010/main" val="311430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20A1E2-5AAC-F942-DF81-1AE8C78AE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D2F6B-8D53-0D97-0EB3-2A2560C2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" dirty="0"/>
              <a:t>Професор Гордон Гарольд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D2BBCD-23A7-90AA-0755-C3459977C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8117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097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45D54-B6D5-0601-1B9F-4A3E8607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uk" sz="4000">
                <a:solidFill>
                  <a:srgbClr val="FFFFFF"/>
                </a:solidFill>
              </a:rPr>
              <a:t>Професор Гордон Гарольд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30824B-500B-F505-5881-FD6772E33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66349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85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51F33-F55F-FFDE-D229-22D34F11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uk" sz="5000"/>
              <a:t>Сер Ендрю Макфарлейн</a:t>
            </a:r>
          </a:p>
        </p:txBody>
      </p:sp>
      <p:pic>
        <p:nvPicPr>
          <p:cNvPr id="7" name="Graphic 6" descr="Error">
            <a:extLst>
              <a:ext uri="{FF2B5EF4-FFF2-40B4-BE49-F238E27FC236}">
                <a16:creationId xmlns:a16="http://schemas.microsoft.com/office/drawing/2014/main" id="{94D60669-40A8-38A4-44E9-D1FF83B3F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448C-A38D-A563-7D86-ECC31C731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uk" sz="2000" dirty="0"/>
              <a:t>Я дуже вітаю публікацію «Права дитини бути важливою».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" sz="2000" dirty="0"/>
              <a:t>На жаль, у цьому звіті необхідно констатувати висновок про те, що потреби дітей не помічаються, коли батьки розлучаються, - є очевидною правдою.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" sz="2000" dirty="0"/>
              <a:t>Тепер ми всі повинні прислухатися до чітко сформульованого у звіті заклику до дій...</a:t>
            </a:r>
          </a:p>
        </p:txBody>
      </p:sp>
    </p:spTree>
    <p:extLst>
      <p:ext uri="{BB962C8B-B14F-4D97-AF65-F5344CB8AC3E}">
        <p14:creationId xmlns:p14="http://schemas.microsoft.com/office/powerpoint/2010/main" val="171698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69008-8F09-261B-BB36-BB006309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964434" cy="2414488"/>
          </a:xfrm>
        </p:spPr>
        <p:txBody>
          <a:bodyPr anchor="t">
            <a:normAutofit/>
          </a:bodyPr>
          <a:lstStyle/>
          <a:p>
            <a:r>
              <a:rPr lang="uk" sz="5000" dirty="0">
                <a:solidFill>
                  <a:srgbClr val="FFFFFF"/>
                </a:solidFill>
              </a:rPr>
              <a:t>Консультація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6D565-B253-A1A1-F816-43EDBAC9F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" sz="2200" dirty="0"/>
              <a:t>Співбесіди та консультації з: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uk" sz="2200" dirty="0"/>
              <a:t>24 мультидисциплінарних професіонала з:</a:t>
            </a:r>
          </a:p>
          <a:p>
            <a:pPr marL="0" indent="0">
              <a:buNone/>
            </a:pPr>
            <a:r>
              <a:rPr lang="uk" sz="2200" dirty="0"/>
              <a:t>Вчителі та завучі</a:t>
            </a:r>
          </a:p>
          <a:p>
            <a:pPr marL="0" indent="0">
              <a:buNone/>
            </a:pPr>
            <a:r>
              <a:rPr lang="uk" sz="2200" dirty="0"/>
              <a:t>Директори служб у справах дітей</a:t>
            </a:r>
          </a:p>
          <a:p>
            <a:pPr marL="0" indent="0">
              <a:buNone/>
            </a:pPr>
            <a:r>
              <a:rPr lang="uk" sz="2200" dirty="0"/>
              <a:t>Відділ освіти</a:t>
            </a:r>
          </a:p>
          <a:p>
            <a:pPr marL="0" indent="0">
              <a:buNone/>
            </a:pPr>
            <a:r>
              <a:rPr lang="uk" sz="2200" dirty="0"/>
              <a:t>Науковці</a:t>
            </a:r>
          </a:p>
          <a:p>
            <a:pPr marL="0" indent="0">
              <a:buNone/>
            </a:pPr>
            <a:r>
              <a:rPr lang="uk" sz="2200" dirty="0"/>
              <a:t>Юристи</a:t>
            </a:r>
          </a:p>
          <a:p>
            <a:pPr marL="0" indent="0">
              <a:buNone/>
            </a:pPr>
            <a:r>
              <a:rPr lang="uk" sz="2200" dirty="0"/>
              <a:t>Сімейні центри</a:t>
            </a:r>
          </a:p>
          <a:p>
            <a:pPr marL="0" indent="0">
              <a:buNone/>
            </a:pPr>
            <a:r>
              <a:rPr lang="uk" sz="2200" dirty="0"/>
              <a:t>Дитячий психолог</a:t>
            </a:r>
          </a:p>
          <a:p>
            <a:pPr marL="0" indent="0">
              <a:buNone/>
            </a:pPr>
            <a:r>
              <a:rPr lang="uk" sz="2200" dirty="0"/>
              <a:t>І багато-багато інших…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5323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69008-8F09-261B-BB36-BB006309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673770"/>
            <a:ext cx="3570849" cy="2027227"/>
          </a:xfrm>
        </p:spPr>
        <p:txBody>
          <a:bodyPr anchor="t">
            <a:normAutofit/>
          </a:bodyPr>
          <a:lstStyle/>
          <a:p>
            <a:r>
              <a:rPr lang="uk" sz="4600" dirty="0">
                <a:solidFill>
                  <a:srgbClr val="FFFFFF"/>
                </a:solidFill>
              </a:rPr>
              <a:t>Консультація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7E4D60-CDE6-ACD2-2708-0F438391D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58573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33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539282B8-29A4-5039-258E-F376AC071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9" r="29285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75D97-5C5E-9683-8E3C-BE8C54F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uk"/>
              <a:t>Що ми чули… Молодь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23968-7279-857F-8703-A302E039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" sz="15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Відчуття безпеки та чітке розуміння того, що відбувається, де люди будуть жити, фінанси </a:t>
            </a:r>
            <a:r>
              <a:rPr lang="uk" sz="1500" dirty="0"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- </a:t>
            </a:r>
            <a:r>
              <a:rPr lang="uk" sz="15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допоможуть їм емоційно. Підтримка психічного здоров’я, хтось, з ким можна поговорити про ситуацію, шкільна підтримка, і вони вважають, що школи повинні полегшити молодим людям доступ до підтримки.</a:t>
            </a:r>
            <a:r>
              <a:rPr lang="uk" sz="1500" dirty="0">
                <a:effectLst/>
              </a:rPr>
              <a:t> 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uk" sz="15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Молоді люди дали відповіді, які свідчили про те, що вони зіштовхнуися з довгими списками очікування, що все займало багато часу.</a:t>
            </a:r>
          </a:p>
          <a:p>
            <a:pPr marL="0" indent="0">
              <a:buNone/>
            </a:pPr>
            <a:endParaRPr lang="en-GB" sz="1500" dirty="0">
              <a:latin typeface="Gill Sans MT" panose="020B0502020104020203" pitchFamily="34" charset="77"/>
              <a:cs typeface="Segoe UI Historic" panose="020B0502040204020203" pitchFamily="34" charset="0"/>
            </a:endParaRPr>
          </a:p>
          <a:p>
            <a:pPr marL="0" indent="0">
              <a:buNone/>
            </a:pPr>
            <a:r>
              <a:rPr lang="uk" sz="1500" dirty="0"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Segoe UI Historic" panose="020B0502040204020203" pitchFamily="34" charset="0"/>
              </a:rPr>
              <a:t>Молоді люди вважали, що вчителі, можливо, знають про ситуацію, але часто намагалися уникати теми загалом, як правило, через їх власне робоче навантаження та проблеми з поведінкою інших учнів, тому вчителі не мали стільки часу, щоб підібрати та зайнятися загальними питаннями добробуту та потребами студентів, а також відсутність усвідомлення того, як поводитися в ситуаціях, і страх сказати щось неправильне</a:t>
            </a:r>
            <a:endParaRPr lang="en-GB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8474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1446</Words>
  <Application>Microsoft Office PowerPoint</Application>
  <PresentationFormat>Widescreen</PresentationFormat>
  <Paragraphs>153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Gill Sans MT</vt:lpstr>
      <vt:lpstr>Times New Roman</vt:lpstr>
      <vt:lpstr>Office Theme</vt:lpstr>
      <vt:lpstr>Як щодо мене: право дитини бути важливою…</vt:lpstr>
      <vt:lpstr>Карлі Норріс: акредитована сімейна медіаторка</vt:lpstr>
      <vt:lpstr>Обґрунтування звіту</vt:lpstr>
      <vt:lpstr>Професор Гордон Гарольд</vt:lpstr>
      <vt:lpstr>Професор Гордон Гарольд</vt:lpstr>
      <vt:lpstr>Сер Ендрю Макфарлейн</vt:lpstr>
      <vt:lpstr>Консультація</vt:lpstr>
      <vt:lpstr>Консультація</vt:lpstr>
      <vt:lpstr>Що ми чули… Молодь</vt:lpstr>
      <vt:lpstr>Що ми чули… Молодь</vt:lpstr>
      <vt:lpstr>Продовження…</vt:lpstr>
      <vt:lpstr>Продовження…</vt:lpstr>
      <vt:lpstr>PowerPoint Presentation</vt:lpstr>
      <vt:lpstr>PowerPoint Presentation</vt:lpstr>
      <vt:lpstr>PowerPoint Presentation</vt:lpstr>
      <vt:lpstr>PowerPoint Presentation</vt:lpstr>
      <vt:lpstr>Чого ми навчилися… Професіонали різних відомств</vt:lpstr>
      <vt:lpstr>Чого ми навчилися… Професіонали різних відомств</vt:lpstr>
      <vt:lpstr>Що нам потрібно, щоб діяти…</vt:lpstr>
      <vt:lpstr>Питання, які у нас залишилися...</vt:lpstr>
      <vt:lpstr>Особисті роздуми як медіатора…</vt:lpstr>
      <vt:lpstr>Питання для розгляду...</vt:lpstr>
      <vt:lpstr>Відео «Право дитини на важливість».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Parental Conflict: ‘Pushing the Shadow Away’</dc:title>
  <dc:creator>Patrick Myers</dc:creator>
  <cp:lastModifiedBy>Svitlana Stadnyk</cp:lastModifiedBy>
  <cp:revision>36</cp:revision>
  <dcterms:created xsi:type="dcterms:W3CDTF">2023-11-14T13:05:45Z</dcterms:created>
  <dcterms:modified xsi:type="dcterms:W3CDTF">2023-12-19T12:25:57Z</dcterms:modified>
</cp:coreProperties>
</file>